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12192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>
      <p:cViewPr varScale="1">
        <p:scale>
          <a:sx n="106" d="100"/>
          <a:sy n="106" d="100"/>
        </p:scale>
        <p:origin x="80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B315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B315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B315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77012" y="3017520"/>
            <a:ext cx="822960" cy="822960"/>
          </a:xfrm>
          <a:custGeom>
            <a:avLst/>
            <a:gdLst/>
            <a:ahLst/>
            <a:cxnLst/>
            <a:rect l="l" t="t" r="r" b="b"/>
            <a:pathLst>
              <a:path w="822960" h="822960">
                <a:moveTo>
                  <a:pt x="411479" y="0"/>
                </a:moveTo>
                <a:lnTo>
                  <a:pt x="363492" y="2769"/>
                </a:lnTo>
                <a:lnTo>
                  <a:pt x="317131" y="10870"/>
                </a:lnTo>
                <a:lnTo>
                  <a:pt x="272704" y="23994"/>
                </a:lnTo>
                <a:lnTo>
                  <a:pt x="230521" y="41832"/>
                </a:lnTo>
                <a:lnTo>
                  <a:pt x="190890" y="64075"/>
                </a:lnTo>
                <a:lnTo>
                  <a:pt x="154120" y="90413"/>
                </a:lnTo>
                <a:lnTo>
                  <a:pt x="120519" y="120538"/>
                </a:lnTo>
                <a:lnTo>
                  <a:pt x="90397" y="154141"/>
                </a:lnTo>
                <a:lnTo>
                  <a:pt x="64062" y="190913"/>
                </a:lnTo>
                <a:lnTo>
                  <a:pt x="41823" y="230543"/>
                </a:lnTo>
                <a:lnTo>
                  <a:pt x="23988" y="272725"/>
                </a:lnTo>
                <a:lnTo>
                  <a:pt x="10867" y="317147"/>
                </a:lnTo>
                <a:lnTo>
                  <a:pt x="2768" y="363502"/>
                </a:lnTo>
                <a:lnTo>
                  <a:pt x="0" y="411479"/>
                </a:lnTo>
                <a:lnTo>
                  <a:pt x="2768" y="459457"/>
                </a:lnTo>
                <a:lnTo>
                  <a:pt x="10867" y="505812"/>
                </a:lnTo>
                <a:lnTo>
                  <a:pt x="23988" y="550234"/>
                </a:lnTo>
                <a:lnTo>
                  <a:pt x="41823" y="592416"/>
                </a:lnTo>
                <a:lnTo>
                  <a:pt x="64062" y="632046"/>
                </a:lnTo>
                <a:lnTo>
                  <a:pt x="90397" y="668818"/>
                </a:lnTo>
                <a:lnTo>
                  <a:pt x="120519" y="702421"/>
                </a:lnTo>
                <a:lnTo>
                  <a:pt x="154120" y="732546"/>
                </a:lnTo>
                <a:lnTo>
                  <a:pt x="190890" y="758884"/>
                </a:lnTo>
                <a:lnTo>
                  <a:pt x="230521" y="781127"/>
                </a:lnTo>
                <a:lnTo>
                  <a:pt x="272704" y="798965"/>
                </a:lnTo>
                <a:lnTo>
                  <a:pt x="317131" y="812089"/>
                </a:lnTo>
                <a:lnTo>
                  <a:pt x="363492" y="820190"/>
                </a:lnTo>
                <a:lnTo>
                  <a:pt x="411479" y="822959"/>
                </a:lnTo>
                <a:lnTo>
                  <a:pt x="459467" y="820190"/>
                </a:lnTo>
                <a:lnTo>
                  <a:pt x="505828" y="812089"/>
                </a:lnTo>
                <a:lnTo>
                  <a:pt x="550255" y="798965"/>
                </a:lnTo>
                <a:lnTo>
                  <a:pt x="592438" y="781127"/>
                </a:lnTo>
                <a:lnTo>
                  <a:pt x="632069" y="758884"/>
                </a:lnTo>
                <a:lnTo>
                  <a:pt x="668839" y="732546"/>
                </a:lnTo>
                <a:lnTo>
                  <a:pt x="702440" y="702421"/>
                </a:lnTo>
                <a:lnTo>
                  <a:pt x="732562" y="668818"/>
                </a:lnTo>
                <a:lnTo>
                  <a:pt x="758897" y="632046"/>
                </a:lnTo>
                <a:lnTo>
                  <a:pt x="781136" y="592416"/>
                </a:lnTo>
                <a:lnTo>
                  <a:pt x="798971" y="550234"/>
                </a:lnTo>
                <a:lnTo>
                  <a:pt x="812092" y="505812"/>
                </a:lnTo>
                <a:lnTo>
                  <a:pt x="820191" y="459457"/>
                </a:lnTo>
                <a:lnTo>
                  <a:pt x="822960" y="411479"/>
                </a:lnTo>
                <a:lnTo>
                  <a:pt x="820191" y="363502"/>
                </a:lnTo>
                <a:lnTo>
                  <a:pt x="812092" y="317147"/>
                </a:lnTo>
                <a:lnTo>
                  <a:pt x="798971" y="272725"/>
                </a:lnTo>
                <a:lnTo>
                  <a:pt x="781136" y="230543"/>
                </a:lnTo>
                <a:lnTo>
                  <a:pt x="758897" y="190913"/>
                </a:lnTo>
                <a:lnTo>
                  <a:pt x="732562" y="154141"/>
                </a:lnTo>
                <a:lnTo>
                  <a:pt x="702440" y="120538"/>
                </a:lnTo>
                <a:lnTo>
                  <a:pt x="668839" y="90413"/>
                </a:lnTo>
                <a:lnTo>
                  <a:pt x="632069" y="64075"/>
                </a:lnTo>
                <a:lnTo>
                  <a:pt x="592438" y="41832"/>
                </a:lnTo>
                <a:lnTo>
                  <a:pt x="550255" y="23994"/>
                </a:lnTo>
                <a:lnTo>
                  <a:pt x="505828" y="10870"/>
                </a:lnTo>
                <a:lnTo>
                  <a:pt x="459467" y="2769"/>
                </a:lnTo>
                <a:lnTo>
                  <a:pt x="411479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0201" y="3183877"/>
            <a:ext cx="381635" cy="434975"/>
          </a:xfrm>
          <a:custGeom>
            <a:avLst/>
            <a:gdLst/>
            <a:ahLst/>
            <a:cxnLst/>
            <a:rect l="l" t="t" r="r" b="b"/>
            <a:pathLst>
              <a:path w="381634" h="434975">
                <a:moveTo>
                  <a:pt x="129133" y="270560"/>
                </a:moveTo>
                <a:lnTo>
                  <a:pt x="79946" y="270560"/>
                </a:lnTo>
                <a:lnTo>
                  <a:pt x="79946" y="319760"/>
                </a:lnTo>
                <a:lnTo>
                  <a:pt x="115189" y="319760"/>
                </a:lnTo>
                <a:lnTo>
                  <a:pt x="129133" y="305816"/>
                </a:lnTo>
                <a:lnTo>
                  <a:pt x="129133" y="270560"/>
                </a:lnTo>
                <a:close/>
              </a:path>
              <a:path w="381634" h="434975">
                <a:moveTo>
                  <a:pt x="129133" y="172173"/>
                </a:moveTo>
                <a:lnTo>
                  <a:pt x="79946" y="172173"/>
                </a:lnTo>
                <a:lnTo>
                  <a:pt x="79946" y="221373"/>
                </a:lnTo>
                <a:lnTo>
                  <a:pt x="129133" y="221373"/>
                </a:lnTo>
                <a:lnTo>
                  <a:pt x="129133" y="172173"/>
                </a:lnTo>
                <a:close/>
              </a:path>
              <a:path w="381634" h="434975">
                <a:moveTo>
                  <a:pt x="129133" y="73774"/>
                </a:moveTo>
                <a:lnTo>
                  <a:pt x="79946" y="73774"/>
                </a:lnTo>
                <a:lnTo>
                  <a:pt x="79946" y="122974"/>
                </a:lnTo>
                <a:lnTo>
                  <a:pt x="129133" y="122974"/>
                </a:lnTo>
                <a:lnTo>
                  <a:pt x="129133" y="73774"/>
                </a:lnTo>
                <a:close/>
              </a:path>
              <a:path w="381634" h="434975">
                <a:moveTo>
                  <a:pt x="250482" y="184467"/>
                </a:moveTo>
                <a:lnTo>
                  <a:pt x="178333" y="184467"/>
                </a:lnTo>
                <a:lnTo>
                  <a:pt x="178333" y="209067"/>
                </a:lnTo>
                <a:lnTo>
                  <a:pt x="225882" y="209067"/>
                </a:lnTo>
                <a:lnTo>
                  <a:pt x="250482" y="184467"/>
                </a:lnTo>
                <a:close/>
              </a:path>
              <a:path w="381634" h="434975">
                <a:moveTo>
                  <a:pt x="301320" y="86080"/>
                </a:moveTo>
                <a:lnTo>
                  <a:pt x="178333" y="86080"/>
                </a:lnTo>
                <a:lnTo>
                  <a:pt x="178333" y="110680"/>
                </a:lnTo>
                <a:lnTo>
                  <a:pt x="301320" y="110680"/>
                </a:lnTo>
                <a:lnTo>
                  <a:pt x="301320" y="86080"/>
                </a:lnTo>
                <a:close/>
              </a:path>
              <a:path w="381634" h="434975">
                <a:moveTo>
                  <a:pt x="381266" y="0"/>
                </a:moveTo>
                <a:lnTo>
                  <a:pt x="0" y="0"/>
                </a:lnTo>
                <a:lnTo>
                  <a:pt x="0" y="434936"/>
                </a:lnTo>
                <a:lnTo>
                  <a:pt x="36893" y="398043"/>
                </a:lnTo>
                <a:lnTo>
                  <a:pt x="36893" y="36880"/>
                </a:lnTo>
                <a:lnTo>
                  <a:pt x="344360" y="36880"/>
                </a:lnTo>
                <a:lnTo>
                  <a:pt x="344360" y="90589"/>
                </a:lnTo>
                <a:lnTo>
                  <a:pt x="381266" y="53695"/>
                </a:lnTo>
                <a:lnTo>
                  <a:pt x="381266" y="36880"/>
                </a:lnTo>
                <a:lnTo>
                  <a:pt x="381266" y="0"/>
                </a:lnTo>
                <a:close/>
              </a:path>
            </a:pathLst>
          </a:custGeom>
          <a:solidFill>
            <a:srgbClr val="2B3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822960" cy="6858000"/>
          </a:xfrm>
          <a:custGeom>
            <a:avLst/>
            <a:gdLst/>
            <a:ahLst/>
            <a:cxnLst/>
            <a:rect l="l" t="t" r="r" b="b"/>
            <a:pathLst>
              <a:path w="822960" h="6858000">
                <a:moveTo>
                  <a:pt x="822718" y="0"/>
                </a:moveTo>
                <a:lnTo>
                  <a:pt x="0" y="0"/>
                </a:lnTo>
                <a:lnTo>
                  <a:pt x="0" y="6857996"/>
                </a:lnTo>
                <a:lnTo>
                  <a:pt x="822718" y="6857996"/>
                </a:lnTo>
                <a:lnTo>
                  <a:pt x="822718" y="4265295"/>
                </a:lnTo>
                <a:lnTo>
                  <a:pt x="814004" y="4193456"/>
                </a:lnTo>
                <a:lnTo>
                  <a:pt x="787157" y="4127800"/>
                </a:lnTo>
                <a:lnTo>
                  <a:pt x="745596" y="4066808"/>
                </a:lnTo>
                <a:lnTo>
                  <a:pt x="720364" y="4037584"/>
                </a:lnTo>
                <a:lnTo>
                  <a:pt x="692735" y="4008955"/>
                </a:lnTo>
                <a:lnTo>
                  <a:pt x="663135" y="3980731"/>
                </a:lnTo>
                <a:lnTo>
                  <a:pt x="631992" y="3952722"/>
                </a:lnTo>
                <a:lnTo>
                  <a:pt x="599732" y="3924737"/>
                </a:lnTo>
                <a:lnTo>
                  <a:pt x="533572" y="3868080"/>
                </a:lnTo>
                <a:lnTo>
                  <a:pt x="500526" y="3839027"/>
                </a:lnTo>
                <a:lnTo>
                  <a:pt x="468072" y="3809237"/>
                </a:lnTo>
                <a:lnTo>
                  <a:pt x="436636" y="3778522"/>
                </a:lnTo>
                <a:lnTo>
                  <a:pt x="406647" y="3746689"/>
                </a:lnTo>
                <a:lnTo>
                  <a:pt x="378531" y="3713549"/>
                </a:lnTo>
                <a:lnTo>
                  <a:pt x="352715" y="3678912"/>
                </a:lnTo>
                <a:lnTo>
                  <a:pt x="329626" y="3642588"/>
                </a:lnTo>
                <a:lnTo>
                  <a:pt x="309692" y="3604386"/>
                </a:lnTo>
                <a:lnTo>
                  <a:pt x="293339" y="3564117"/>
                </a:lnTo>
                <a:lnTo>
                  <a:pt x="280995" y="3521589"/>
                </a:lnTo>
                <a:lnTo>
                  <a:pt x="273086" y="3476614"/>
                </a:lnTo>
                <a:lnTo>
                  <a:pt x="270040" y="3429000"/>
                </a:lnTo>
                <a:lnTo>
                  <a:pt x="272067" y="3383188"/>
                </a:lnTo>
                <a:lnTo>
                  <a:pt x="278797" y="3339863"/>
                </a:lnTo>
                <a:lnTo>
                  <a:pt x="289835" y="3298850"/>
                </a:lnTo>
                <a:lnTo>
                  <a:pt x="304784" y="3259974"/>
                </a:lnTo>
                <a:lnTo>
                  <a:pt x="323249" y="3223061"/>
                </a:lnTo>
                <a:lnTo>
                  <a:pt x="344835" y="3187937"/>
                </a:lnTo>
                <a:lnTo>
                  <a:pt x="369146" y="3154427"/>
                </a:lnTo>
                <a:lnTo>
                  <a:pt x="395786" y="3122358"/>
                </a:lnTo>
                <a:lnTo>
                  <a:pt x="424360" y="3091554"/>
                </a:lnTo>
                <a:lnTo>
                  <a:pt x="454472" y="3061843"/>
                </a:lnTo>
                <a:lnTo>
                  <a:pt x="485727" y="3033048"/>
                </a:lnTo>
                <a:lnTo>
                  <a:pt x="517730" y="3004997"/>
                </a:lnTo>
                <a:lnTo>
                  <a:pt x="550084" y="2977515"/>
                </a:lnTo>
                <a:lnTo>
                  <a:pt x="614265" y="2923559"/>
                </a:lnTo>
                <a:lnTo>
                  <a:pt x="645301" y="2896737"/>
                </a:lnTo>
                <a:lnTo>
                  <a:pt x="675107" y="2869787"/>
                </a:lnTo>
                <a:lnTo>
                  <a:pt x="703286" y="2842534"/>
                </a:lnTo>
                <a:lnTo>
                  <a:pt x="729444" y="2814805"/>
                </a:lnTo>
                <a:lnTo>
                  <a:pt x="774113" y="2757218"/>
                </a:lnTo>
                <a:lnTo>
                  <a:pt x="805949" y="2695632"/>
                </a:lnTo>
                <a:lnTo>
                  <a:pt x="821787" y="2628652"/>
                </a:lnTo>
                <a:lnTo>
                  <a:pt x="822718" y="2592704"/>
                </a:lnTo>
                <a:lnTo>
                  <a:pt x="822718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6260" y="1615973"/>
            <a:ext cx="471805" cy="3602354"/>
          </a:xfrm>
          <a:custGeom>
            <a:avLst/>
            <a:gdLst/>
            <a:ahLst/>
            <a:cxnLst/>
            <a:rect l="l" t="t" r="r" b="b"/>
            <a:pathLst>
              <a:path w="471805" h="3602354">
                <a:moveTo>
                  <a:pt x="143141" y="140665"/>
                </a:moveTo>
                <a:lnTo>
                  <a:pt x="100380" y="79933"/>
                </a:lnTo>
                <a:lnTo>
                  <a:pt x="66624" y="108483"/>
                </a:lnTo>
                <a:lnTo>
                  <a:pt x="38811" y="142951"/>
                </a:lnTo>
                <a:lnTo>
                  <a:pt x="17843" y="182422"/>
                </a:lnTo>
                <a:lnTo>
                  <a:pt x="4610" y="225958"/>
                </a:lnTo>
                <a:lnTo>
                  <a:pt x="0" y="272656"/>
                </a:lnTo>
                <a:lnTo>
                  <a:pt x="4787" y="320128"/>
                </a:lnTo>
                <a:lnTo>
                  <a:pt x="18491" y="364350"/>
                </a:lnTo>
                <a:lnTo>
                  <a:pt x="40195" y="404342"/>
                </a:lnTo>
                <a:lnTo>
                  <a:pt x="59778" y="428078"/>
                </a:lnTo>
                <a:lnTo>
                  <a:pt x="112852" y="375018"/>
                </a:lnTo>
                <a:lnTo>
                  <a:pt x="96443" y="353809"/>
                </a:lnTo>
                <a:lnTo>
                  <a:pt x="80137" y="315353"/>
                </a:lnTo>
                <a:lnTo>
                  <a:pt x="74358" y="272656"/>
                </a:lnTo>
                <a:lnTo>
                  <a:pt x="79273" y="233121"/>
                </a:lnTo>
                <a:lnTo>
                  <a:pt x="93179" y="197129"/>
                </a:lnTo>
                <a:lnTo>
                  <a:pt x="114884" y="165912"/>
                </a:lnTo>
                <a:lnTo>
                  <a:pt x="143141" y="140665"/>
                </a:lnTo>
                <a:close/>
              </a:path>
              <a:path w="471805" h="3602354">
                <a:moveTo>
                  <a:pt x="165887" y="3187674"/>
                </a:moveTo>
                <a:lnTo>
                  <a:pt x="164998" y="3178365"/>
                </a:lnTo>
                <a:lnTo>
                  <a:pt x="162356" y="3169628"/>
                </a:lnTo>
                <a:lnTo>
                  <a:pt x="157937" y="3161525"/>
                </a:lnTo>
                <a:lnTo>
                  <a:pt x="151752" y="3154108"/>
                </a:lnTo>
                <a:lnTo>
                  <a:pt x="147205" y="3147339"/>
                </a:lnTo>
                <a:lnTo>
                  <a:pt x="145694" y="3139757"/>
                </a:lnTo>
                <a:lnTo>
                  <a:pt x="147205" y="3132290"/>
                </a:lnTo>
                <a:lnTo>
                  <a:pt x="151752" y="3125901"/>
                </a:lnTo>
                <a:lnTo>
                  <a:pt x="157137" y="3120529"/>
                </a:lnTo>
                <a:lnTo>
                  <a:pt x="157137" y="3112478"/>
                </a:lnTo>
                <a:lnTo>
                  <a:pt x="146367" y="3101733"/>
                </a:lnTo>
                <a:lnTo>
                  <a:pt x="138290" y="3101733"/>
                </a:lnTo>
                <a:lnTo>
                  <a:pt x="132905" y="3107105"/>
                </a:lnTo>
                <a:lnTo>
                  <a:pt x="122313" y="3123260"/>
                </a:lnTo>
                <a:lnTo>
                  <a:pt x="118770" y="3141180"/>
                </a:lnTo>
                <a:lnTo>
                  <a:pt x="122313" y="3158845"/>
                </a:lnTo>
                <a:lnTo>
                  <a:pt x="132905" y="3174250"/>
                </a:lnTo>
                <a:lnTo>
                  <a:pt x="136944" y="3178276"/>
                </a:lnTo>
                <a:lnTo>
                  <a:pt x="138963" y="3182975"/>
                </a:lnTo>
                <a:lnTo>
                  <a:pt x="138963" y="3193719"/>
                </a:lnTo>
                <a:lnTo>
                  <a:pt x="136944" y="3199092"/>
                </a:lnTo>
                <a:lnTo>
                  <a:pt x="132905" y="3202444"/>
                </a:lnTo>
                <a:lnTo>
                  <a:pt x="127520" y="3207816"/>
                </a:lnTo>
                <a:lnTo>
                  <a:pt x="127520" y="3215881"/>
                </a:lnTo>
                <a:lnTo>
                  <a:pt x="135597" y="3223933"/>
                </a:lnTo>
                <a:lnTo>
                  <a:pt x="138963" y="3225279"/>
                </a:lnTo>
                <a:lnTo>
                  <a:pt x="145694" y="3225279"/>
                </a:lnTo>
                <a:lnTo>
                  <a:pt x="164909" y="3197072"/>
                </a:lnTo>
                <a:lnTo>
                  <a:pt x="165887" y="3187674"/>
                </a:lnTo>
                <a:close/>
              </a:path>
              <a:path w="471805" h="3602354">
                <a:moveTo>
                  <a:pt x="233184" y="3148736"/>
                </a:moveTo>
                <a:lnTo>
                  <a:pt x="232295" y="3139440"/>
                </a:lnTo>
                <a:lnTo>
                  <a:pt x="229654" y="3130766"/>
                </a:lnTo>
                <a:lnTo>
                  <a:pt x="225234" y="3122866"/>
                </a:lnTo>
                <a:lnTo>
                  <a:pt x="219049" y="3115830"/>
                </a:lnTo>
                <a:lnTo>
                  <a:pt x="214503" y="3109074"/>
                </a:lnTo>
                <a:lnTo>
                  <a:pt x="212991" y="3101492"/>
                </a:lnTo>
                <a:lnTo>
                  <a:pt x="214503" y="3094037"/>
                </a:lnTo>
                <a:lnTo>
                  <a:pt x="219049" y="3087649"/>
                </a:lnTo>
                <a:lnTo>
                  <a:pt x="224434" y="3082277"/>
                </a:lnTo>
                <a:lnTo>
                  <a:pt x="224434" y="3074225"/>
                </a:lnTo>
                <a:lnTo>
                  <a:pt x="213664" y="3063481"/>
                </a:lnTo>
                <a:lnTo>
                  <a:pt x="205587" y="3063481"/>
                </a:lnTo>
                <a:lnTo>
                  <a:pt x="200202" y="3068853"/>
                </a:lnTo>
                <a:lnTo>
                  <a:pt x="189611" y="3084334"/>
                </a:lnTo>
                <a:lnTo>
                  <a:pt x="186080" y="3102076"/>
                </a:lnTo>
                <a:lnTo>
                  <a:pt x="189611" y="3119818"/>
                </a:lnTo>
                <a:lnTo>
                  <a:pt x="200202" y="3135299"/>
                </a:lnTo>
                <a:lnTo>
                  <a:pt x="204241" y="3139325"/>
                </a:lnTo>
                <a:lnTo>
                  <a:pt x="206260" y="3144037"/>
                </a:lnTo>
                <a:lnTo>
                  <a:pt x="206260" y="3154769"/>
                </a:lnTo>
                <a:lnTo>
                  <a:pt x="204241" y="3160141"/>
                </a:lnTo>
                <a:lnTo>
                  <a:pt x="200202" y="3163506"/>
                </a:lnTo>
                <a:lnTo>
                  <a:pt x="194818" y="3168878"/>
                </a:lnTo>
                <a:lnTo>
                  <a:pt x="194818" y="3176930"/>
                </a:lnTo>
                <a:lnTo>
                  <a:pt x="202895" y="3184995"/>
                </a:lnTo>
                <a:lnTo>
                  <a:pt x="206260" y="3186328"/>
                </a:lnTo>
                <a:lnTo>
                  <a:pt x="212991" y="3186328"/>
                </a:lnTo>
                <a:lnTo>
                  <a:pt x="232206" y="3158134"/>
                </a:lnTo>
                <a:lnTo>
                  <a:pt x="233184" y="3148736"/>
                </a:lnTo>
                <a:close/>
              </a:path>
              <a:path w="471805" h="3602354">
                <a:moveTo>
                  <a:pt x="272643" y="0"/>
                </a:moveTo>
                <a:lnTo>
                  <a:pt x="198285" y="0"/>
                </a:lnTo>
                <a:lnTo>
                  <a:pt x="198285" y="272656"/>
                </a:lnTo>
                <a:lnTo>
                  <a:pt x="215214" y="272656"/>
                </a:lnTo>
                <a:lnTo>
                  <a:pt x="272643" y="215226"/>
                </a:lnTo>
                <a:lnTo>
                  <a:pt x="272643" y="0"/>
                </a:lnTo>
                <a:close/>
              </a:path>
              <a:path w="471805" h="3602354">
                <a:moveTo>
                  <a:pt x="306031" y="3188004"/>
                </a:moveTo>
                <a:lnTo>
                  <a:pt x="302628" y="3170263"/>
                </a:lnTo>
                <a:lnTo>
                  <a:pt x="292404" y="3154769"/>
                </a:lnTo>
                <a:lnTo>
                  <a:pt x="288366" y="3150743"/>
                </a:lnTo>
                <a:lnTo>
                  <a:pt x="286346" y="3146044"/>
                </a:lnTo>
                <a:lnTo>
                  <a:pt x="286346" y="3135299"/>
                </a:lnTo>
                <a:lnTo>
                  <a:pt x="288366" y="3129927"/>
                </a:lnTo>
                <a:lnTo>
                  <a:pt x="292404" y="3126575"/>
                </a:lnTo>
                <a:lnTo>
                  <a:pt x="297789" y="3121202"/>
                </a:lnTo>
                <a:lnTo>
                  <a:pt x="297789" y="3113151"/>
                </a:lnTo>
                <a:lnTo>
                  <a:pt x="287020" y="3102406"/>
                </a:lnTo>
                <a:lnTo>
                  <a:pt x="278942" y="3102406"/>
                </a:lnTo>
                <a:lnTo>
                  <a:pt x="273558" y="3107779"/>
                </a:lnTo>
                <a:lnTo>
                  <a:pt x="267665" y="3114903"/>
                </a:lnTo>
                <a:lnTo>
                  <a:pt x="263220" y="3123044"/>
                </a:lnTo>
                <a:lnTo>
                  <a:pt x="260413" y="3131947"/>
                </a:lnTo>
                <a:lnTo>
                  <a:pt x="259435" y="3141345"/>
                </a:lnTo>
                <a:lnTo>
                  <a:pt x="260692" y="3150641"/>
                </a:lnTo>
                <a:lnTo>
                  <a:pt x="263461" y="3159302"/>
                </a:lnTo>
                <a:lnTo>
                  <a:pt x="267754" y="3167215"/>
                </a:lnTo>
                <a:lnTo>
                  <a:pt x="273558" y="3174250"/>
                </a:lnTo>
                <a:lnTo>
                  <a:pt x="278104" y="3181007"/>
                </a:lnTo>
                <a:lnTo>
                  <a:pt x="279615" y="3188601"/>
                </a:lnTo>
                <a:lnTo>
                  <a:pt x="278104" y="3196056"/>
                </a:lnTo>
                <a:lnTo>
                  <a:pt x="273558" y="3202444"/>
                </a:lnTo>
                <a:lnTo>
                  <a:pt x="268173" y="3207816"/>
                </a:lnTo>
                <a:lnTo>
                  <a:pt x="268173" y="3215881"/>
                </a:lnTo>
                <a:lnTo>
                  <a:pt x="276250" y="3223933"/>
                </a:lnTo>
                <a:lnTo>
                  <a:pt x="279615" y="3225279"/>
                </a:lnTo>
                <a:lnTo>
                  <a:pt x="286346" y="3225279"/>
                </a:lnTo>
                <a:lnTo>
                  <a:pt x="289712" y="3223933"/>
                </a:lnTo>
                <a:lnTo>
                  <a:pt x="292404" y="3221240"/>
                </a:lnTo>
                <a:lnTo>
                  <a:pt x="302628" y="3205759"/>
                </a:lnTo>
                <a:lnTo>
                  <a:pt x="306031" y="3188004"/>
                </a:lnTo>
                <a:close/>
              </a:path>
              <a:path w="471805" h="3602354">
                <a:moveTo>
                  <a:pt x="390804" y="97066"/>
                </a:moveTo>
                <a:lnTo>
                  <a:pt x="370547" y="79933"/>
                </a:lnTo>
                <a:lnTo>
                  <a:pt x="327799" y="140665"/>
                </a:lnTo>
                <a:lnTo>
                  <a:pt x="338048" y="149821"/>
                </a:lnTo>
                <a:lnTo>
                  <a:pt x="390804" y="97066"/>
                </a:lnTo>
                <a:close/>
              </a:path>
              <a:path w="471805" h="3602354">
                <a:moveTo>
                  <a:pt x="471424" y="3408578"/>
                </a:moveTo>
                <a:lnTo>
                  <a:pt x="463842" y="3369780"/>
                </a:lnTo>
                <a:lnTo>
                  <a:pt x="448868" y="3346805"/>
                </a:lnTo>
                <a:lnTo>
                  <a:pt x="443064" y="3337903"/>
                </a:lnTo>
                <a:lnTo>
                  <a:pt x="431711" y="3329825"/>
                </a:lnTo>
                <a:lnTo>
                  <a:pt x="431711" y="3408578"/>
                </a:lnTo>
                <a:lnTo>
                  <a:pt x="427228" y="3431552"/>
                </a:lnTo>
                <a:lnTo>
                  <a:pt x="414972" y="3450882"/>
                </a:lnTo>
                <a:lnTo>
                  <a:pt x="396786" y="3464661"/>
                </a:lnTo>
                <a:lnTo>
                  <a:pt x="374510" y="3471024"/>
                </a:lnTo>
                <a:lnTo>
                  <a:pt x="374510" y="3346805"/>
                </a:lnTo>
                <a:lnTo>
                  <a:pt x="397078" y="3353054"/>
                </a:lnTo>
                <a:lnTo>
                  <a:pt x="415226" y="3366617"/>
                </a:lnTo>
                <a:lnTo>
                  <a:pt x="427316" y="3385705"/>
                </a:lnTo>
                <a:lnTo>
                  <a:pt x="431711" y="3408578"/>
                </a:lnTo>
                <a:lnTo>
                  <a:pt x="431711" y="3329825"/>
                </a:lnTo>
                <a:lnTo>
                  <a:pt x="412076" y="3315855"/>
                </a:lnTo>
                <a:lnTo>
                  <a:pt x="373837" y="3306521"/>
                </a:lnTo>
                <a:lnTo>
                  <a:pt x="373837" y="3266236"/>
                </a:lnTo>
                <a:lnTo>
                  <a:pt x="50800" y="3266236"/>
                </a:lnTo>
                <a:lnTo>
                  <a:pt x="50800" y="3575088"/>
                </a:lnTo>
                <a:lnTo>
                  <a:pt x="52933" y="3585514"/>
                </a:lnTo>
                <a:lnTo>
                  <a:pt x="58712" y="3594062"/>
                </a:lnTo>
                <a:lnTo>
                  <a:pt x="67271" y="3599827"/>
                </a:lnTo>
                <a:lnTo>
                  <a:pt x="77724" y="3601948"/>
                </a:lnTo>
                <a:lnTo>
                  <a:pt x="346913" y="3601948"/>
                </a:lnTo>
                <a:lnTo>
                  <a:pt x="357365" y="3599827"/>
                </a:lnTo>
                <a:lnTo>
                  <a:pt x="365925" y="3594062"/>
                </a:lnTo>
                <a:lnTo>
                  <a:pt x="371716" y="3585514"/>
                </a:lnTo>
                <a:lnTo>
                  <a:pt x="373837" y="3575088"/>
                </a:lnTo>
                <a:lnTo>
                  <a:pt x="373837" y="3511308"/>
                </a:lnTo>
                <a:lnTo>
                  <a:pt x="412076" y="3501860"/>
                </a:lnTo>
                <a:lnTo>
                  <a:pt x="443064" y="3479584"/>
                </a:lnTo>
                <a:lnTo>
                  <a:pt x="448602" y="3471024"/>
                </a:lnTo>
                <a:lnTo>
                  <a:pt x="463842" y="3447478"/>
                </a:lnTo>
                <a:lnTo>
                  <a:pt x="471424" y="34085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74580" y="64007"/>
            <a:ext cx="2168652" cy="509016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B315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77012" y="3017520"/>
            <a:ext cx="822960" cy="822960"/>
          </a:xfrm>
          <a:custGeom>
            <a:avLst/>
            <a:gdLst/>
            <a:ahLst/>
            <a:cxnLst/>
            <a:rect l="l" t="t" r="r" b="b"/>
            <a:pathLst>
              <a:path w="822960" h="822960">
                <a:moveTo>
                  <a:pt x="411479" y="0"/>
                </a:moveTo>
                <a:lnTo>
                  <a:pt x="363492" y="2769"/>
                </a:lnTo>
                <a:lnTo>
                  <a:pt x="317131" y="10870"/>
                </a:lnTo>
                <a:lnTo>
                  <a:pt x="272704" y="23994"/>
                </a:lnTo>
                <a:lnTo>
                  <a:pt x="230521" y="41832"/>
                </a:lnTo>
                <a:lnTo>
                  <a:pt x="190890" y="64075"/>
                </a:lnTo>
                <a:lnTo>
                  <a:pt x="154120" y="90413"/>
                </a:lnTo>
                <a:lnTo>
                  <a:pt x="120519" y="120538"/>
                </a:lnTo>
                <a:lnTo>
                  <a:pt x="90397" y="154141"/>
                </a:lnTo>
                <a:lnTo>
                  <a:pt x="64062" y="190913"/>
                </a:lnTo>
                <a:lnTo>
                  <a:pt x="41823" y="230543"/>
                </a:lnTo>
                <a:lnTo>
                  <a:pt x="23988" y="272725"/>
                </a:lnTo>
                <a:lnTo>
                  <a:pt x="10867" y="317147"/>
                </a:lnTo>
                <a:lnTo>
                  <a:pt x="2768" y="363502"/>
                </a:lnTo>
                <a:lnTo>
                  <a:pt x="0" y="411479"/>
                </a:lnTo>
                <a:lnTo>
                  <a:pt x="2768" y="459457"/>
                </a:lnTo>
                <a:lnTo>
                  <a:pt x="10867" y="505812"/>
                </a:lnTo>
                <a:lnTo>
                  <a:pt x="23988" y="550234"/>
                </a:lnTo>
                <a:lnTo>
                  <a:pt x="41823" y="592416"/>
                </a:lnTo>
                <a:lnTo>
                  <a:pt x="64062" y="632046"/>
                </a:lnTo>
                <a:lnTo>
                  <a:pt x="90397" y="668818"/>
                </a:lnTo>
                <a:lnTo>
                  <a:pt x="120519" y="702421"/>
                </a:lnTo>
                <a:lnTo>
                  <a:pt x="154120" y="732546"/>
                </a:lnTo>
                <a:lnTo>
                  <a:pt x="190890" y="758884"/>
                </a:lnTo>
                <a:lnTo>
                  <a:pt x="230521" y="781127"/>
                </a:lnTo>
                <a:lnTo>
                  <a:pt x="272704" y="798965"/>
                </a:lnTo>
                <a:lnTo>
                  <a:pt x="317131" y="812089"/>
                </a:lnTo>
                <a:lnTo>
                  <a:pt x="363492" y="820190"/>
                </a:lnTo>
                <a:lnTo>
                  <a:pt x="411479" y="822959"/>
                </a:lnTo>
                <a:lnTo>
                  <a:pt x="459467" y="820190"/>
                </a:lnTo>
                <a:lnTo>
                  <a:pt x="505828" y="812089"/>
                </a:lnTo>
                <a:lnTo>
                  <a:pt x="550255" y="798965"/>
                </a:lnTo>
                <a:lnTo>
                  <a:pt x="592438" y="781127"/>
                </a:lnTo>
                <a:lnTo>
                  <a:pt x="632069" y="758884"/>
                </a:lnTo>
                <a:lnTo>
                  <a:pt x="668839" y="732546"/>
                </a:lnTo>
                <a:lnTo>
                  <a:pt x="702440" y="702421"/>
                </a:lnTo>
                <a:lnTo>
                  <a:pt x="732562" y="668818"/>
                </a:lnTo>
                <a:lnTo>
                  <a:pt x="758897" y="632046"/>
                </a:lnTo>
                <a:lnTo>
                  <a:pt x="781136" y="592416"/>
                </a:lnTo>
                <a:lnTo>
                  <a:pt x="798971" y="550234"/>
                </a:lnTo>
                <a:lnTo>
                  <a:pt x="812092" y="505812"/>
                </a:lnTo>
                <a:lnTo>
                  <a:pt x="820191" y="459457"/>
                </a:lnTo>
                <a:lnTo>
                  <a:pt x="822960" y="411479"/>
                </a:lnTo>
                <a:lnTo>
                  <a:pt x="820191" y="363502"/>
                </a:lnTo>
                <a:lnTo>
                  <a:pt x="812092" y="317147"/>
                </a:lnTo>
                <a:lnTo>
                  <a:pt x="798971" y="272725"/>
                </a:lnTo>
                <a:lnTo>
                  <a:pt x="781136" y="230543"/>
                </a:lnTo>
                <a:lnTo>
                  <a:pt x="758897" y="190913"/>
                </a:lnTo>
                <a:lnTo>
                  <a:pt x="732562" y="154141"/>
                </a:lnTo>
                <a:lnTo>
                  <a:pt x="702440" y="120538"/>
                </a:lnTo>
                <a:lnTo>
                  <a:pt x="668839" y="90413"/>
                </a:lnTo>
                <a:lnTo>
                  <a:pt x="632069" y="64075"/>
                </a:lnTo>
                <a:lnTo>
                  <a:pt x="592438" y="41832"/>
                </a:lnTo>
                <a:lnTo>
                  <a:pt x="550255" y="23994"/>
                </a:lnTo>
                <a:lnTo>
                  <a:pt x="505828" y="10870"/>
                </a:lnTo>
                <a:lnTo>
                  <a:pt x="459467" y="2769"/>
                </a:lnTo>
                <a:lnTo>
                  <a:pt x="411479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0201" y="3183877"/>
            <a:ext cx="381635" cy="434975"/>
          </a:xfrm>
          <a:custGeom>
            <a:avLst/>
            <a:gdLst/>
            <a:ahLst/>
            <a:cxnLst/>
            <a:rect l="l" t="t" r="r" b="b"/>
            <a:pathLst>
              <a:path w="381634" h="434975">
                <a:moveTo>
                  <a:pt x="129133" y="270560"/>
                </a:moveTo>
                <a:lnTo>
                  <a:pt x="79946" y="270560"/>
                </a:lnTo>
                <a:lnTo>
                  <a:pt x="79946" y="319760"/>
                </a:lnTo>
                <a:lnTo>
                  <a:pt x="115189" y="319760"/>
                </a:lnTo>
                <a:lnTo>
                  <a:pt x="129133" y="305816"/>
                </a:lnTo>
                <a:lnTo>
                  <a:pt x="129133" y="270560"/>
                </a:lnTo>
                <a:close/>
              </a:path>
              <a:path w="381634" h="434975">
                <a:moveTo>
                  <a:pt x="129133" y="172173"/>
                </a:moveTo>
                <a:lnTo>
                  <a:pt x="79946" y="172173"/>
                </a:lnTo>
                <a:lnTo>
                  <a:pt x="79946" y="221373"/>
                </a:lnTo>
                <a:lnTo>
                  <a:pt x="129133" y="221373"/>
                </a:lnTo>
                <a:lnTo>
                  <a:pt x="129133" y="172173"/>
                </a:lnTo>
                <a:close/>
              </a:path>
              <a:path w="381634" h="434975">
                <a:moveTo>
                  <a:pt x="129133" y="73774"/>
                </a:moveTo>
                <a:lnTo>
                  <a:pt x="79946" y="73774"/>
                </a:lnTo>
                <a:lnTo>
                  <a:pt x="79946" y="122974"/>
                </a:lnTo>
                <a:lnTo>
                  <a:pt x="129133" y="122974"/>
                </a:lnTo>
                <a:lnTo>
                  <a:pt x="129133" y="73774"/>
                </a:lnTo>
                <a:close/>
              </a:path>
              <a:path w="381634" h="434975">
                <a:moveTo>
                  <a:pt x="250482" y="184467"/>
                </a:moveTo>
                <a:lnTo>
                  <a:pt x="178333" y="184467"/>
                </a:lnTo>
                <a:lnTo>
                  <a:pt x="178333" y="209067"/>
                </a:lnTo>
                <a:lnTo>
                  <a:pt x="225882" y="209067"/>
                </a:lnTo>
                <a:lnTo>
                  <a:pt x="250482" y="184467"/>
                </a:lnTo>
                <a:close/>
              </a:path>
              <a:path w="381634" h="434975">
                <a:moveTo>
                  <a:pt x="301320" y="86080"/>
                </a:moveTo>
                <a:lnTo>
                  <a:pt x="178333" y="86080"/>
                </a:lnTo>
                <a:lnTo>
                  <a:pt x="178333" y="110680"/>
                </a:lnTo>
                <a:lnTo>
                  <a:pt x="301320" y="110680"/>
                </a:lnTo>
                <a:lnTo>
                  <a:pt x="301320" y="86080"/>
                </a:lnTo>
                <a:close/>
              </a:path>
              <a:path w="381634" h="434975">
                <a:moveTo>
                  <a:pt x="381266" y="0"/>
                </a:moveTo>
                <a:lnTo>
                  <a:pt x="0" y="0"/>
                </a:lnTo>
                <a:lnTo>
                  <a:pt x="0" y="434936"/>
                </a:lnTo>
                <a:lnTo>
                  <a:pt x="36893" y="398043"/>
                </a:lnTo>
                <a:lnTo>
                  <a:pt x="36893" y="36880"/>
                </a:lnTo>
                <a:lnTo>
                  <a:pt x="344360" y="36880"/>
                </a:lnTo>
                <a:lnTo>
                  <a:pt x="344360" y="90589"/>
                </a:lnTo>
                <a:lnTo>
                  <a:pt x="381266" y="53695"/>
                </a:lnTo>
                <a:lnTo>
                  <a:pt x="381266" y="36880"/>
                </a:lnTo>
                <a:lnTo>
                  <a:pt x="381266" y="0"/>
                </a:lnTo>
                <a:close/>
              </a:path>
            </a:pathLst>
          </a:custGeom>
          <a:solidFill>
            <a:srgbClr val="2B3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822960" cy="6858000"/>
          </a:xfrm>
          <a:custGeom>
            <a:avLst/>
            <a:gdLst/>
            <a:ahLst/>
            <a:cxnLst/>
            <a:rect l="l" t="t" r="r" b="b"/>
            <a:pathLst>
              <a:path w="822960" h="6858000">
                <a:moveTo>
                  <a:pt x="822718" y="0"/>
                </a:moveTo>
                <a:lnTo>
                  <a:pt x="0" y="0"/>
                </a:lnTo>
                <a:lnTo>
                  <a:pt x="0" y="6857996"/>
                </a:lnTo>
                <a:lnTo>
                  <a:pt x="822718" y="6857996"/>
                </a:lnTo>
                <a:lnTo>
                  <a:pt x="822718" y="4265295"/>
                </a:lnTo>
                <a:lnTo>
                  <a:pt x="814004" y="4193456"/>
                </a:lnTo>
                <a:lnTo>
                  <a:pt x="787157" y="4127800"/>
                </a:lnTo>
                <a:lnTo>
                  <a:pt x="745596" y="4066808"/>
                </a:lnTo>
                <a:lnTo>
                  <a:pt x="720364" y="4037584"/>
                </a:lnTo>
                <a:lnTo>
                  <a:pt x="692735" y="4008955"/>
                </a:lnTo>
                <a:lnTo>
                  <a:pt x="663135" y="3980731"/>
                </a:lnTo>
                <a:lnTo>
                  <a:pt x="631992" y="3952722"/>
                </a:lnTo>
                <a:lnTo>
                  <a:pt x="599732" y="3924737"/>
                </a:lnTo>
                <a:lnTo>
                  <a:pt x="533572" y="3868080"/>
                </a:lnTo>
                <a:lnTo>
                  <a:pt x="500526" y="3839027"/>
                </a:lnTo>
                <a:lnTo>
                  <a:pt x="468072" y="3809237"/>
                </a:lnTo>
                <a:lnTo>
                  <a:pt x="436636" y="3778522"/>
                </a:lnTo>
                <a:lnTo>
                  <a:pt x="406647" y="3746689"/>
                </a:lnTo>
                <a:lnTo>
                  <a:pt x="378531" y="3713549"/>
                </a:lnTo>
                <a:lnTo>
                  <a:pt x="352715" y="3678912"/>
                </a:lnTo>
                <a:lnTo>
                  <a:pt x="329626" y="3642588"/>
                </a:lnTo>
                <a:lnTo>
                  <a:pt x="309692" y="3604386"/>
                </a:lnTo>
                <a:lnTo>
                  <a:pt x="293339" y="3564117"/>
                </a:lnTo>
                <a:lnTo>
                  <a:pt x="280995" y="3521589"/>
                </a:lnTo>
                <a:lnTo>
                  <a:pt x="273086" y="3476614"/>
                </a:lnTo>
                <a:lnTo>
                  <a:pt x="270040" y="3429000"/>
                </a:lnTo>
                <a:lnTo>
                  <a:pt x="272067" y="3383188"/>
                </a:lnTo>
                <a:lnTo>
                  <a:pt x="278797" y="3339863"/>
                </a:lnTo>
                <a:lnTo>
                  <a:pt x="289835" y="3298850"/>
                </a:lnTo>
                <a:lnTo>
                  <a:pt x="304784" y="3259974"/>
                </a:lnTo>
                <a:lnTo>
                  <a:pt x="323249" y="3223061"/>
                </a:lnTo>
                <a:lnTo>
                  <a:pt x="344835" y="3187937"/>
                </a:lnTo>
                <a:lnTo>
                  <a:pt x="369146" y="3154427"/>
                </a:lnTo>
                <a:lnTo>
                  <a:pt x="395786" y="3122358"/>
                </a:lnTo>
                <a:lnTo>
                  <a:pt x="424360" y="3091554"/>
                </a:lnTo>
                <a:lnTo>
                  <a:pt x="454472" y="3061843"/>
                </a:lnTo>
                <a:lnTo>
                  <a:pt x="485727" y="3033048"/>
                </a:lnTo>
                <a:lnTo>
                  <a:pt x="517730" y="3004997"/>
                </a:lnTo>
                <a:lnTo>
                  <a:pt x="550084" y="2977515"/>
                </a:lnTo>
                <a:lnTo>
                  <a:pt x="614265" y="2923559"/>
                </a:lnTo>
                <a:lnTo>
                  <a:pt x="645301" y="2896737"/>
                </a:lnTo>
                <a:lnTo>
                  <a:pt x="675107" y="2869787"/>
                </a:lnTo>
                <a:lnTo>
                  <a:pt x="703286" y="2842534"/>
                </a:lnTo>
                <a:lnTo>
                  <a:pt x="729444" y="2814805"/>
                </a:lnTo>
                <a:lnTo>
                  <a:pt x="774113" y="2757218"/>
                </a:lnTo>
                <a:lnTo>
                  <a:pt x="805949" y="2695632"/>
                </a:lnTo>
                <a:lnTo>
                  <a:pt x="821787" y="2628652"/>
                </a:lnTo>
                <a:lnTo>
                  <a:pt x="822718" y="2592704"/>
                </a:lnTo>
                <a:lnTo>
                  <a:pt x="822718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6260" y="1615973"/>
            <a:ext cx="471805" cy="3602354"/>
          </a:xfrm>
          <a:custGeom>
            <a:avLst/>
            <a:gdLst/>
            <a:ahLst/>
            <a:cxnLst/>
            <a:rect l="l" t="t" r="r" b="b"/>
            <a:pathLst>
              <a:path w="471805" h="3602354">
                <a:moveTo>
                  <a:pt x="143141" y="140665"/>
                </a:moveTo>
                <a:lnTo>
                  <a:pt x="100380" y="79933"/>
                </a:lnTo>
                <a:lnTo>
                  <a:pt x="66624" y="108483"/>
                </a:lnTo>
                <a:lnTo>
                  <a:pt x="38811" y="142951"/>
                </a:lnTo>
                <a:lnTo>
                  <a:pt x="17843" y="182422"/>
                </a:lnTo>
                <a:lnTo>
                  <a:pt x="4610" y="225958"/>
                </a:lnTo>
                <a:lnTo>
                  <a:pt x="0" y="272656"/>
                </a:lnTo>
                <a:lnTo>
                  <a:pt x="4787" y="320128"/>
                </a:lnTo>
                <a:lnTo>
                  <a:pt x="18491" y="364350"/>
                </a:lnTo>
                <a:lnTo>
                  <a:pt x="40195" y="404342"/>
                </a:lnTo>
                <a:lnTo>
                  <a:pt x="59778" y="428078"/>
                </a:lnTo>
                <a:lnTo>
                  <a:pt x="112852" y="375018"/>
                </a:lnTo>
                <a:lnTo>
                  <a:pt x="96443" y="353809"/>
                </a:lnTo>
                <a:lnTo>
                  <a:pt x="80137" y="315353"/>
                </a:lnTo>
                <a:lnTo>
                  <a:pt x="74358" y="272656"/>
                </a:lnTo>
                <a:lnTo>
                  <a:pt x="79273" y="233121"/>
                </a:lnTo>
                <a:lnTo>
                  <a:pt x="93179" y="197129"/>
                </a:lnTo>
                <a:lnTo>
                  <a:pt x="114884" y="165912"/>
                </a:lnTo>
                <a:lnTo>
                  <a:pt x="143141" y="140665"/>
                </a:lnTo>
                <a:close/>
              </a:path>
              <a:path w="471805" h="3602354">
                <a:moveTo>
                  <a:pt x="165887" y="3187674"/>
                </a:moveTo>
                <a:lnTo>
                  <a:pt x="164998" y="3178365"/>
                </a:lnTo>
                <a:lnTo>
                  <a:pt x="162356" y="3169628"/>
                </a:lnTo>
                <a:lnTo>
                  <a:pt x="157937" y="3161525"/>
                </a:lnTo>
                <a:lnTo>
                  <a:pt x="151752" y="3154108"/>
                </a:lnTo>
                <a:lnTo>
                  <a:pt x="147205" y="3147339"/>
                </a:lnTo>
                <a:lnTo>
                  <a:pt x="145694" y="3139757"/>
                </a:lnTo>
                <a:lnTo>
                  <a:pt x="147205" y="3132290"/>
                </a:lnTo>
                <a:lnTo>
                  <a:pt x="151752" y="3125901"/>
                </a:lnTo>
                <a:lnTo>
                  <a:pt x="157137" y="3120529"/>
                </a:lnTo>
                <a:lnTo>
                  <a:pt x="157137" y="3112478"/>
                </a:lnTo>
                <a:lnTo>
                  <a:pt x="146367" y="3101733"/>
                </a:lnTo>
                <a:lnTo>
                  <a:pt x="138290" y="3101733"/>
                </a:lnTo>
                <a:lnTo>
                  <a:pt x="132905" y="3107105"/>
                </a:lnTo>
                <a:lnTo>
                  <a:pt x="122313" y="3123260"/>
                </a:lnTo>
                <a:lnTo>
                  <a:pt x="118770" y="3141180"/>
                </a:lnTo>
                <a:lnTo>
                  <a:pt x="122313" y="3158845"/>
                </a:lnTo>
                <a:lnTo>
                  <a:pt x="132905" y="3174250"/>
                </a:lnTo>
                <a:lnTo>
                  <a:pt x="136944" y="3178276"/>
                </a:lnTo>
                <a:lnTo>
                  <a:pt x="138963" y="3182975"/>
                </a:lnTo>
                <a:lnTo>
                  <a:pt x="138963" y="3193719"/>
                </a:lnTo>
                <a:lnTo>
                  <a:pt x="136944" y="3199092"/>
                </a:lnTo>
                <a:lnTo>
                  <a:pt x="132905" y="3202444"/>
                </a:lnTo>
                <a:lnTo>
                  <a:pt x="127520" y="3207816"/>
                </a:lnTo>
                <a:lnTo>
                  <a:pt x="127520" y="3215881"/>
                </a:lnTo>
                <a:lnTo>
                  <a:pt x="135597" y="3223933"/>
                </a:lnTo>
                <a:lnTo>
                  <a:pt x="138963" y="3225279"/>
                </a:lnTo>
                <a:lnTo>
                  <a:pt x="145694" y="3225279"/>
                </a:lnTo>
                <a:lnTo>
                  <a:pt x="164909" y="3197072"/>
                </a:lnTo>
                <a:lnTo>
                  <a:pt x="165887" y="3187674"/>
                </a:lnTo>
                <a:close/>
              </a:path>
              <a:path w="471805" h="3602354">
                <a:moveTo>
                  <a:pt x="233184" y="3148736"/>
                </a:moveTo>
                <a:lnTo>
                  <a:pt x="232295" y="3139440"/>
                </a:lnTo>
                <a:lnTo>
                  <a:pt x="229654" y="3130766"/>
                </a:lnTo>
                <a:lnTo>
                  <a:pt x="225234" y="3122866"/>
                </a:lnTo>
                <a:lnTo>
                  <a:pt x="219049" y="3115830"/>
                </a:lnTo>
                <a:lnTo>
                  <a:pt x="214503" y="3109074"/>
                </a:lnTo>
                <a:lnTo>
                  <a:pt x="212991" y="3101492"/>
                </a:lnTo>
                <a:lnTo>
                  <a:pt x="214503" y="3094037"/>
                </a:lnTo>
                <a:lnTo>
                  <a:pt x="219049" y="3087649"/>
                </a:lnTo>
                <a:lnTo>
                  <a:pt x="224434" y="3082277"/>
                </a:lnTo>
                <a:lnTo>
                  <a:pt x="224434" y="3074225"/>
                </a:lnTo>
                <a:lnTo>
                  <a:pt x="213664" y="3063481"/>
                </a:lnTo>
                <a:lnTo>
                  <a:pt x="205587" y="3063481"/>
                </a:lnTo>
                <a:lnTo>
                  <a:pt x="200202" y="3068853"/>
                </a:lnTo>
                <a:lnTo>
                  <a:pt x="189611" y="3084334"/>
                </a:lnTo>
                <a:lnTo>
                  <a:pt x="186080" y="3102076"/>
                </a:lnTo>
                <a:lnTo>
                  <a:pt x="189611" y="3119818"/>
                </a:lnTo>
                <a:lnTo>
                  <a:pt x="200202" y="3135299"/>
                </a:lnTo>
                <a:lnTo>
                  <a:pt x="204241" y="3139325"/>
                </a:lnTo>
                <a:lnTo>
                  <a:pt x="206260" y="3144037"/>
                </a:lnTo>
                <a:lnTo>
                  <a:pt x="206260" y="3154769"/>
                </a:lnTo>
                <a:lnTo>
                  <a:pt x="204241" y="3160141"/>
                </a:lnTo>
                <a:lnTo>
                  <a:pt x="200202" y="3163506"/>
                </a:lnTo>
                <a:lnTo>
                  <a:pt x="194818" y="3168878"/>
                </a:lnTo>
                <a:lnTo>
                  <a:pt x="194818" y="3176930"/>
                </a:lnTo>
                <a:lnTo>
                  <a:pt x="202895" y="3184995"/>
                </a:lnTo>
                <a:lnTo>
                  <a:pt x="206260" y="3186328"/>
                </a:lnTo>
                <a:lnTo>
                  <a:pt x="212991" y="3186328"/>
                </a:lnTo>
                <a:lnTo>
                  <a:pt x="232206" y="3158134"/>
                </a:lnTo>
                <a:lnTo>
                  <a:pt x="233184" y="3148736"/>
                </a:lnTo>
                <a:close/>
              </a:path>
              <a:path w="471805" h="3602354">
                <a:moveTo>
                  <a:pt x="272643" y="0"/>
                </a:moveTo>
                <a:lnTo>
                  <a:pt x="198285" y="0"/>
                </a:lnTo>
                <a:lnTo>
                  <a:pt x="198285" y="272656"/>
                </a:lnTo>
                <a:lnTo>
                  <a:pt x="215214" y="272656"/>
                </a:lnTo>
                <a:lnTo>
                  <a:pt x="272643" y="215226"/>
                </a:lnTo>
                <a:lnTo>
                  <a:pt x="272643" y="0"/>
                </a:lnTo>
                <a:close/>
              </a:path>
              <a:path w="471805" h="3602354">
                <a:moveTo>
                  <a:pt x="306031" y="3188004"/>
                </a:moveTo>
                <a:lnTo>
                  <a:pt x="302628" y="3170263"/>
                </a:lnTo>
                <a:lnTo>
                  <a:pt x="292404" y="3154769"/>
                </a:lnTo>
                <a:lnTo>
                  <a:pt x="288366" y="3150743"/>
                </a:lnTo>
                <a:lnTo>
                  <a:pt x="286346" y="3146044"/>
                </a:lnTo>
                <a:lnTo>
                  <a:pt x="286346" y="3135299"/>
                </a:lnTo>
                <a:lnTo>
                  <a:pt x="288366" y="3129927"/>
                </a:lnTo>
                <a:lnTo>
                  <a:pt x="292404" y="3126575"/>
                </a:lnTo>
                <a:lnTo>
                  <a:pt x="297789" y="3121202"/>
                </a:lnTo>
                <a:lnTo>
                  <a:pt x="297789" y="3113151"/>
                </a:lnTo>
                <a:lnTo>
                  <a:pt x="287020" y="3102406"/>
                </a:lnTo>
                <a:lnTo>
                  <a:pt x="278942" y="3102406"/>
                </a:lnTo>
                <a:lnTo>
                  <a:pt x="273558" y="3107779"/>
                </a:lnTo>
                <a:lnTo>
                  <a:pt x="267665" y="3114903"/>
                </a:lnTo>
                <a:lnTo>
                  <a:pt x="263220" y="3123044"/>
                </a:lnTo>
                <a:lnTo>
                  <a:pt x="260413" y="3131947"/>
                </a:lnTo>
                <a:lnTo>
                  <a:pt x="259435" y="3141345"/>
                </a:lnTo>
                <a:lnTo>
                  <a:pt x="260692" y="3150641"/>
                </a:lnTo>
                <a:lnTo>
                  <a:pt x="263461" y="3159302"/>
                </a:lnTo>
                <a:lnTo>
                  <a:pt x="267754" y="3167215"/>
                </a:lnTo>
                <a:lnTo>
                  <a:pt x="273558" y="3174250"/>
                </a:lnTo>
                <a:lnTo>
                  <a:pt x="278104" y="3181007"/>
                </a:lnTo>
                <a:lnTo>
                  <a:pt x="279615" y="3188601"/>
                </a:lnTo>
                <a:lnTo>
                  <a:pt x="278104" y="3196056"/>
                </a:lnTo>
                <a:lnTo>
                  <a:pt x="273558" y="3202444"/>
                </a:lnTo>
                <a:lnTo>
                  <a:pt x="268173" y="3207816"/>
                </a:lnTo>
                <a:lnTo>
                  <a:pt x="268173" y="3215881"/>
                </a:lnTo>
                <a:lnTo>
                  <a:pt x="276250" y="3223933"/>
                </a:lnTo>
                <a:lnTo>
                  <a:pt x="279615" y="3225279"/>
                </a:lnTo>
                <a:lnTo>
                  <a:pt x="286346" y="3225279"/>
                </a:lnTo>
                <a:lnTo>
                  <a:pt x="289712" y="3223933"/>
                </a:lnTo>
                <a:lnTo>
                  <a:pt x="292404" y="3221240"/>
                </a:lnTo>
                <a:lnTo>
                  <a:pt x="302628" y="3205759"/>
                </a:lnTo>
                <a:lnTo>
                  <a:pt x="306031" y="3188004"/>
                </a:lnTo>
                <a:close/>
              </a:path>
              <a:path w="471805" h="3602354">
                <a:moveTo>
                  <a:pt x="390804" y="97066"/>
                </a:moveTo>
                <a:lnTo>
                  <a:pt x="370547" y="79933"/>
                </a:lnTo>
                <a:lnTo>
                  <a:pt x="327799" y="140665"/>
                </a:lnTo>
                <a:lnTo>
                  <a:pt x="338048" y="149821"/>
                </a:lnTo>
                <a:lnTo>
                  <a:pt x="390804" y="97066"/>
                </a:lnTo>
                <a:close/>
              </a:path>
              <a:path w="471805" h="3602354">
                <a:moveTo>
                  <a:pt x="471424" y="3408578"/>
                </a:moveTo>
                <a:lnTo>
                  <a:pt x="463842" y="3369780"/>
                </a:lnTo>
                <a:lnTo>
                  <a:pt x="448868" y="3346805"/>
                </a:lnTo>
                <a:lnTo>
                  <a:pt x="443064" y="3337903"/>
                </a:lnTo>
                <a:lnTo>
                  <a:pt x="431711" y="3329825"/>
                </a:lnTo>
                <a:lnTo>
                  <a:pt x="431711" y="3408578"/>
                </a:lnTo>
                <a:lnTo>
                  <a:pt x="427228" y="3431552"/>
                </a:lnTo>
                <a:lnTo>
                  <a:pt x="414972" y="3450882"/>
                </a:lnTo>
                <a:lnTo>
                  <a:pt x="396786" y="3464661"/>
                </a:lnTo>
                <a:lnTo>
                  <a:pt x="374510" y="3471024"/>
                </a:lnTo>
                <a:lnTo>
                  <a:pt x="374510" y="3346805"/>
                </a:lnTo>
                <a:lnTo>
                  <a:pt x="397078" y="3353054"/>
                </a:lnTo>
                <a:lnTo>
                  <a:pt x="415226" y="3366617"/>
                </a:lnTo>
                <a:lnTo>
                  <a:pt x="427316" y="3385705"/>
                </a:lnTo>
                <a:lnTo>
                  <a:pt x="431711" y="3408578"/>
                </a:lnTo>
                <a:lnTo>
                  <a:pt x="431711" y="3329825"/>
                </a:lnTo>
                <a:lnTo>
                  <a:pt x="412076" y="3315855"/>
                </a:lnTo>
                <a:lnTo>
                  <a:pt x="373837" y="3306521"/>
                </a:lnTo>
                <a:lnTo>
                  <a:pt x="373837" y="3266236"/>
                </a:lnTo>
                <a:lnTo>
                  <a:pt x="50800" y="3266236"/>
                </a:lnTo>
                <a:lnTo>
                  <a:pt x="50800" y="3575088"/>
                </a:lnTo>
                <a:lnTo>
                  <a:pt x="52933" y="3585514"/>
                </a:lnTo>
                <a:lnTo>
                  <a:pt x="58712" y="3594062"/>
                </a:lnTo>
                <a:lnTo>
                  <a:pt x="67271" y="3599827"/>
                </a:lnTo>
                <a:lnTo>
                  <a:pt x="77724" y="3601948"/>
                </a:lnTo>
                <a:lnTo>
                  <a:pt x="346913" y="3601948"/>
                </a:lnTo>
                <a:lnTo>
                  <a:pt x="357365" y="3599827"/>
                </a:lnTo>
                <a:lnTo>
                  <a:pt x="365925" y="3594062"/>
                </a:lnTo>
                <a:lnTo>
                  <a:pt x="371716" y="3585514"/>
                </a:lnTo>
                <a:lnTo>
                  <a:pt x="373837" y="3575088"/>
                </a:lnTo>
                <a:lnTo>
                  <a:pt x="373837" y="3511308"/>
                </a:lnTo>
                <a:lnTo>
                  <a:pt x="412076" y="3501860"/>
                </a:lnTo>
                <a:lnTo>
                  <a:pt x="443064" y="3479584"/>
                </a:lnTo>
                <a:lnTo>
                  <a:pt x="448602" y="3471024"/>
                </a:lnTo>
                <a:lnTo>
                  <a:pt x="463842" y="3447478"/>
                </a:lnTo>
                <a:lnTo>
                  <a:pt x="471424" y="34085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74580" y="64007"/>
            <a:ext cx="2168652" cy="5090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21230" y="2846070"/>
            <a:ext cx="8749538" cy="1002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B315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44575" y="1163533"/>
            <a:ext cx="10102849" cy="1635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B315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13" Type="http://schemas.openxmlformats.org/officeDocument/2006/relationships/image" Target="../media/image24.jpg"/><Relationship Id="rId18" Type="http://schemas.openxmlformats.org/officeDocument/2006/relationships/image" Target="../media/image29.png"/><Relationship Id="rId3" Type="http://schemas.openxmlformats.org/officeDocument/2006/relationships/image" Target="../media/image14.jpg"/><Relationship Id="rId21" Type="http://schemas.openxmlformats.org/officeDocument/2006/relationships/image" Target="../media/image32.png"/><Relationship Id="rId7" Type="http://schemas.openxmlformats.org/officeDocument/2006/relationships/image" Target="../media/image18.jpg"/><Relationship Id="rId12" Type="http://schemas.openxmlformats.org/officeDocument/2006/relationships/image" Target="../media/image23.jpg"/><Relationship Id="rId17" Type="http://schemas.openxmlformats.org/officeDocument/2006/relationships/image" Target="../media/image28.jpg"/><Relationship Id="rId2" Type="http://schemas.openxmlformats.org/officeDocument/2006/relationships/image" Target="../media/image1.png"/><Relationship Id="rId16" Type="http://schemas.openxmlformats.org/officeDocument/2006/relationships/image" Target="../media/image27.jp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jpg"/><Relationship Id="rId5" Type="http://schemas.openxmlformats.org/officeDocument/2006/relationships/image" Target="../media/image16.jpg"/><Relationship Id="rId15" Type="http://schemas.openxmlformats.org/officeDocument/2006/relationships/image" Target="../media/image26.jpg"/><Relationship Id="rId10" Type="http://schemas.openxmlformats.org/officeDocument/2006/relationships/image" Target="../media/image21.png"/><Relationship Id="rId19" Type="http://schemas.openxmlformats.org/officeDocument/2006/relationships/image" Target="../media/image30.jpg"/><Relationship Id="rId4" Type="http://schemas.openxmlformats.org/officeDocument/2006/relationships/image" Target="../media/image15.jpg"/><Relationship Id="rId9" Type="http://schemas.openxmlformats.org/officeDocument/2006/relationships/image" Target="../media/image20.jpg"/><Relationship Id="rId14" Type="http://schemas.openxmlformats.org/officeDocument/2006/relationships/image" Target="../media/image25.jpg"/><Relationship Id="rId22" Type="http://schemas.openxmlformats.org/officeDocument/2006/relationships/image" Target="../media/image3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4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6042" y="2406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98575" cy="6858000"/>
            <a:chOff x="0" y="0"/>
            <a:chExt cx="1298575" cy="6858000"/>
          </a:xfrm>
        </p:grpSpPr>
        <p:sp>
          <p:nvSpPr>
            <p:cNvPr id="4" name="object 4"/>
            <p:cNvSpPr/>
            <p:nvPr/>
          </p:nvSpPr>
          <p:spPr>
            <a:xfrm>
              <a:off x="475487" y="1456944"/>
              <a:ext cx="822960" cy="822960"/>
            </a:xfrm>
            <a:custGeom>
              <a:avLst/>
              <a:gdLst/>
              <a:ahLst/>
              <a:cxnLst/>
              <a:rect l="l" t="t" r="r" b="b"/>
              <a:pathLst>
                <a:path w="822960" h="822960">
                  <a:moveTo>
                    <a:pt x="411480" y="0"/>
                  </a:moveTo>
                  <a:lnTo>
                    <a:pt x="363492" y="2769"/>
                  </a:lnTo>
                  <a:lnTo>
                    <a:pt x="317131" y="10870"/>
                  </a:lnTo>
                  <a:lnTo>
                    <a:pt x="272704" y="23994"/>
                  </a:lnTo>
                  <a:lnTo>
                    <a:pt x="230521" y="41832"/>
                  </a:lnTo>
                  <a:lnTo>
                    <a:pt x="190890" y="64075"/>
                  </a:lnTo>
                  <a:lnTo>
                    <a:pt x="154120" y="90413"/>
                  </a:lnTo>
                  <a:lnTo>
                    <a:pt x="120519" y="120538"/>
                  </a:lnTo>
                  <a:lnTo>
                    <a:pt x="90397" y="154141"/>
                  </a:lnTo>
                  <a:lnTo>
                    <a:pt x="64062" y="190913"/>
                  </a:lnTo>
                  <a:lnTo>
                    <a:pt x="41823" y="230543"/>
                  </a:lnTo>
                  <a:lnTo>
                    <a:pt x="23988" y="272725"/>
                  </a:lnTo>
                  <a:lnTo>
                    <a:pt x="10867" y="317147"/>
                  </a:lnTo>
                  <a:lnTo>
                    <a:pt x="2768" y="363502"/>
                  </a:lnTo>
                  <a:lnTo>
                    <a:pt x="0" y="411479"/>
                  </a:lnTo>
                  <a:lnTo>
                    <a:pt x="2768" y="459457"/>
                  </a:lnTo>
                  <a:lnTo>
                    <a:pt x="10867" y="505812"/>
                  </a:lnTo>
                  <a:lnTo>
                    <a:pt x="23988" y="550234"/>
                  </a:lnTo>
                  <a:lnTo>
                    <a:pt x="41823" y="592416"/>
                  </a:lnTo>
                  <a:lnTo>
                    <a:pt x="64062" y="632046"/>
                  </a:lnTo>
                  <a:lnTo>
                    <a:pt x="90397" y="668818"/>
                  </a:lnTo>
                  <a:lnTo>
                    <a:pt x="120519" y="702421"/>
                  </a:lnTo>
                  <a:lnTo>
                    <a:pt x="154120" y="732546"/>
                  </a:lnTo>
                  <a:lnTo>
                    <a:pt x="190890" y="758884"/>
                  </a:lnTo>
                  <a:lnTo>
                    <a:pt x="230521" y="781127"/>
                  </a:lnTo>
                  <a:lnTo>
                    <a:pt x="272704" y="798965"/>
                  </a:lnTo>
                  <a:lnTo>
                    <a:pt x="317131" y="812089"/>
                  </a:lnTo>
                  <a:lnTo>
                    <a:pt x="363492" y="820190"/>
                  </a:lnTo>
                  <a:lnTo>
                    <a:pt x="411480" y="822959"/>
                  </a:lnTo>
                  <a:lnTo>
                    <a:pt x="459467" y="820190"/>
                  </a:lnTo>
                  <a:lnTo>
                    <a:pt x="505828" y="812089"/>
                  </a:lnTo>
                  <a:lnTo>
                    <a:pt x="550255" y="798965"/>
                  </a:lnTo>
                  <a:lnTo>
                    <a:pt x="592438" y="781127"/>
                  </a:lnTo>
                  <a:lnTo>
                    <a:pt x="632069" y="758884"/>
                  </a:lnTo>
                  <a:lnTo>
                    <a:pt x="668839" y="732546"/>
                  </a:lnTo>
                  <a:lnTo>
                    <a:pt x="702440" y="702421"/>
                  </a:lnTo>
                  <a:lnTo>
                    <a:pt x="732562" y="668818"/>
                  </a:lnTo>
                  <a:lnTo>
                    <a:pt x="758897" y="632046"/>
                  </a:lnTo>
                  <a:lnTo>
                    <a:pt x="781136" y="592416"/>
                  </a:lnTo>
                  <a:lnTo>
                    <a:pt x="798971" y="550234"/>
                  </a:lnTo>
                  <a:lnTo>
                    <a:pt x="812092" y="505812"/>
                  </a:lnTo>
                  <a:lnTo>
                    <a:pt x="820191" y="459457"/>
                  </a:lnTo>
                  <a:lnTo>
                    <a:pt x="822960" y="411479"/>
                  </a:lnTo>
                  <a:lnTo>
                    <a:pt x="820191" y="363502"/>
                  </a:lnTo>
                  <a:lnTo>
                    <a:pt x="812092" y="317147"/>
                  </a:lnTo>
                  <a:lnTo>
                    <a:pt x="798971" y="272725"/>
                  </a:lnTo>
                  <a:lnTo>
                    <a:pt x="781136" y="230543"/>
                  </a:lnTo>
                  <a:lnTo>
                    <a:pt x="758897" y="190913"/>
                  </a:lnTo>
                  <a:lnTo>
                    <a:pt x="732562" y="154141"/>
                  </a:lnTo>
                  <a:lnTo>
                    <a:pt x="702440" y="120538"/>
                  </a:lnTo>
                  <a:lnTo>
                    <a:pt x="668839" y="90413"/>
                  </a:lnTo>
                  <a:lnTo>
                    <a:pt x="632069" y="64075"/>
                  </a:lnTo>
                  <a:lnTo>
                    <a:pt x="592438" y="41832"/>
                  </a:lnTo>
                  <a:lnTo>
                    <a:pt x="550255" y="23994"/>
                  </a:lnTo>
                  <a:lnTo>
                    <a:pt x="505828" y="10870"/>
                  </a:lnTo>
                  <a:lnTo>
                    <a:pt x="459467" y="2769"/>
                  </a:lnTo>
                  <a:lnTo>
                    <a:pt x="4114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3084" y="1615973"/>
              <a:ext cx="391160" cy="428625"/>
            </a:xfrm>
            <a:custGeom>
              <a:avLst/>
              <a:gdLst/>
              <a:ahLst/>
              <a:cxnLst/>
              <a:rect l="l" t="t" r="r" b="b"/>
              <a:pathLst>
                <a:path w="391159" h="428625">
                  <a:moveTo>
                    <a:pt x="143141" y="140665"/>
                  </a:moveTo>
                  <a:lnTo>
                    <a:pt x="100380" y="79933"/>
                  </a:lnTo>
                  <a:lnTo>
                    <a:pt x="66624" y="108483"/>
                  </a:lnTo>
                  <a:lnTo>
                    <a:pt x="38811" y="142951"/>
                  </a:lnTo>
                  <a:lnTo>
                    <a:pt x="17843" y="182422"/>
                  </a:lnTo>
                  <a:lnTo>
                    <a:pt x="4610" y="225958"/>
                  </a:lnTo>
                  <a:lnTo>
                    <a:pt x="0" y="272656"/>
                  </a:lnTo>
                  <a:lnTo>
                    <a:pt x="4787" y="320128"/>
                  </a:lnTo>
                  <a:lnTo>
                    <a:pt x="18491" y="364350"/>
                  </a:lnTo>
                  <a:lnTo>
                    <a:pt x="40195" y="404342"/>
                  </a:lnTo>
                  <a:lnTo>
                    <a:pt x="59778" y="428091"/>
                  </a:lnTo>
                  <a:lnTo>
                    <a:pt x="112852" y="375018"/>
                  </a:lnTo>
                  <a:lnTo>
                    <a:pt x="96443" y="353809"/>
                  </a:lnTo>
                  <a:lnTo>
                    <a:pt x="80137" y="315353"/>
                  </a:lnTo>
                  <a:lnTo>
                    <a:pt x="74358" y="272656"/>
                  </a:lnTo>
                  <a:lnTo>
                    <a:pt x="79273" y="233121"/>
                  </a:lnTo>
                  <a:lnTo>
                    <a:pt x="93179" y="197129"/>
                  </a:lnTo>
                  <a:lnTo>
                    <a:pt x="114884" y="165912"/>
                  </a:lnTo>
                  <a:lnTo>
                    <a:pt x="143141" y="140665"/>
                  </a:lnTo>
                  <a:close/>
                </a:path>
                <a:path w="391159" h="428625">
                  <a:moveTo>
                    <a:pt x="272643" y="0"/>
                  </a:moveTo>
                  <a:lnTo>
                    <a:pt x="198285" y="0"/>
                  </a:lnTo>
                  <a:lnTo>
                    <a:pt x="198285" y="272656"/>
                  </a:lnTo>
                  <a:lnTo>
                    <a:pt x="215214" y="272656"/>
                  </a:lnTo>
                  <a:lnTo>
                    <a:pt x="272643" y="215226"/>
                  </a:lnTo>
                  <a:lnTo>
                    <a:pt x="272643" y="0"/>
                  </a:lnTo>
                  <a:close/>
                </a:path>
                <a:path w="391159" h="428625">
                  <a:moveTo>
                    <a:pt x="390804" y="97066"/>
                  </a:moveTo>
                  <a:lnTo>
                    <a:pt x="370547" y="79933"/>
                  </a:lnTo>
                  <a:lnTo>
                    <a:pt x="327799" y="140665"/>
                  </a:lnTo>
                  <a:lnTo>
                    <a:pt x="338048" y="149821"/>
                  </a:lnTo>
                  <a:lnTo>
                    <a:pt x="390804" y="97066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822960" cy="6858000"/>
            </a:xfrm>
            <a:custGeom>
              <a:avLst/>
              <a:gdLst/>
              <a:ahLst/>
              <a:cxnLst/>
              <a:rect l="l" t="t" r="r" b="b"/>
              <a:pathLst>
                <a:path w="822960" h="6858000">
                  <a:moveTo>
                    <a:pt x="822718" y="0"/>
                  </a:moveTo>
                  <a:lnTo>
                    <a:pt x="0" y="0"/>
                  </a:lnTo>
                  <a:lnTo>
                    <a:pt x="0" y="6857997"/>
                  </a:lnTo>
                  <a:lnTo>
                    <a:pt x="822718" y="6857997"/>
                  </a:lnTo>
                  <a:lnTo>
                    <a:pt x="822718" y="2710815"/>
                  </a:lnTo>
                  <a:lnTo>
                    <a:pt x="814004" y="2638976"/>
                  </a:lnTo>
                  <a:lnTo>
                    <a:pt x="787157" y="2573320"/>
                  </a:lnTo>
                  <a:lnTo>
                    <a:pt x="745596" y="2512328"/>
                  </a:lnTo>
                  <a:lnTo>
                    <a:pt x="720364" y="2483104"/>
                  </a:lnTo>
                  <a:lnTo>
                    <a:pt x="692735" y="2454475"/>
                  </a:lnTo>
                  <a:lnTo>
                    <a:pt x="663135" y="2426251"/>
                  </a:lnTo>
                  <a:lnTo>
                    <a:pt x="631992" y="2398242"/>
                  </a:lnTo>
                  <a:lnTo>
                    <a:pt x="599732" y="2370257"/>
                  </a:lnTo>
                  <a:lnTo>
                    <a:pt x="533572" y="2313600"/>
                  </a:lnTo>
                  <a:lnTo>
                    <a:pt x="500526" y="2284547"/>
                  </a:lnTo>
                  <a:lnTo>
                    <a:pt x="468072" y="2254757"/>
                  </a:lnTo>
                  <a:lnTo>
                    <a:pt x="436636" y="2224042"/>
                  </a:lnTo>
                  <a:lnTo>
                    <a:pt x="406647" y="2192209"/>
                  </a:lnTo>
                  <a:lnTo>
                    <a:pt x="378531" y="2159069"/>
                  </a:lnTo>
                  <a:lnTo>
                    <a:pt x="352715" y="2124432"/>
                  </a:lnTo>
                  <a:lnTo>
                    <a:pt x="329626" y="2088108"/>
                  </a:lnTo>
                  <a:lnTo>
                    <a:pt x="309692" y="2049906"/>
                  </a:lnTo>
                  <a:lnTo>
                    <a:pt x="293339" y="2009637"/>
                  </a:lnTo>
                  <a:lnTo>
                    <a:pt x="280995" y="1967109"/>
                  </a:lnTo>
                  <a:lnTo>
                    <a:pt x="273086" y="1922134"/>
                  </a:lnTo>
                  <a:lnTo>
                    <a:pt x="270040" y="1874520"/>
                  </a:lnTo>
                  <a:lnTo>
                    <a:pt x="272067" y="1828708"/>
                  </a:lnTo>
                  <a:lnTo>
                    <a:pt x="278797" y="1785383"/>
                  </a:lnTo>
                  <a:lnTo>
                    <a:pt x="289835" y="1744370"/>
                  </a:lnTo>
                  <a:lnTo>
                    <a:pt x="304784" y="1705494"/>
                  </a:lnTo>
                  <a:lnTo>
                    <a:pt x="323249" y="1668581"/>
                  </a:lnTo>
                  <a:lnTo>
                    <a:pt x="344835" y="1633457"/>
                  </a:lnTo>
                  <a:lnTo>
                    <a:pt x="369146" y="1599947"/>
                  </a:lnTo>
                  <a:lnTo>
                    <a:pt x="395786" y="1567878"/>
                  </a:lnTo>
                  <a:lnTo>
                    <a:pt x="424360" y="1537074"/>
                  </a:lnTo>
                  <a:lnTo>
                    <a:pt x="454472" y="1507363"/>
                  </a:lnTo>
                  <a:lnTo>
                    <a:pt x="485727" y="1478568"/>
                  </a:lnTo>
                  <a:lnTo>
                    <a:pt x="517730" y="1450517"/>
                  </a:lnTo>
                  <a:lnTo>
                    <a:pt x="550084" y="1423034"/>
                  </a:lnTo>
                  <a:lnTo>
                    <a:pt x="614265" y="1369079"/>
                  </a:lnTo>
                  <a:lnTo>
                    <a:pt x="645301" y="1342257"/>
                  </a:lnTo>
                  <a:lnTo>
                    <a:pt x="675107" y="1315307"/>
                  </a:lnTo>
                  <a:lnTo>
                    <a:pt x="703286" y="1288054"/>
                  </a:lnTo>
                  <a:lnTo>
                    <a:pt x="729444" y="1260325"/>
                  </a:lnTo>
                  <a:lnTo>
                    <a:pt x="774113" y="1202738"/>
                  </a:lnTo>
                  <a:lnTo>
                    <a:pt x="805949" y="1141152"/>
                  </a:lnTo>
                  <a:lnTo>
                    <a:pt x="821787" y="1074172"/>
                  </a:lnTo>
                  <a:lnTo>
                    <a:pt x="822718" y="1038225"/>
                  </a:lnTo>
                  <a:lnTo>
                    <a:pt x="8227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4901" y="3179305"/>
              <a:ext cx="422909" cy="2038985"/>
            </a:xfrm>
            <a:custGeom>
              <a:avLst/>
              <a:gdLst/>
              <a:ahLst/>
              <a:cxnLst/>
              <a:rect l="l" t="t" r="r" b="b"/>
              <a:pathLst>
                <a:path w="422909" h="2038985">
                  <a:moveTo>
                    <a:pt x="117246" y="1624342"/>
                  </a:moveTo>
                  <a:lnTo>
                    <a:pt x="116357" y="1615033"/>
                  </a:lnTo>
                  <a:lnTo>
                    <a:pt x="113715" y="1606296"/>
                  </a:lnTo>
                  <a:lnTo>
                    <a:pt x="109296" y="1598193"/>
                  </a:lnTo>
                  <a:lnTo>
                    <a:pt x="103111" y="1590776"/>
                  </a:lnTo>
                  <a:lnTo>
                    <a:pt x="98564" y="1584007"/>
                  </a:lnTo>
                  <a:lnTo>
                    <a:pt x="97053" y="1576425"/>
                  </a:lnTo>
                  <a:lnTo>
                    <a:pt x="98564" y="1568958"/>
                  </a:lnTo>
                  <a:lnTo>
                    <a:pt x="103111" y="1562569"/>
                  </a:lnTo>
                  <a:lnTo>
                    <a:pt x="108496" y="1557197"/>
                  </a:lnTo>
                  <a:lnTo>
                    <a:pt x="108496" y="1549146"/>
                  </a:lnTo>
                  <a:lnTo>
                    <a:pt x="97726" y="1538401"/>
                  </a:lnTo>
                  <a:lnTo>
                    <a:pt x="89649" y="1538401"/>
                  </a:lnTo>
                  <a:lnTo>
                    <a:pt x="84264" y="1543773"/>
                  </a:lnTo>
                  <a:lnTo>
                    <a:pt x="73672" y="1559928"/>
                  </a:lnTo>
                  <a:lnTo>
                    <a:pt x="70129" y="1577848"/>
                  </a:lnTo>
                  <a:lnTo>
                    <a:pt x="73672" y="1595513"/>
                  </a:lnTo>
                  <a:lnTo>
                    <a:pt x="84264" y="1610918"/>
                  </a:lnTo>
                  <a:lnTo>
                    <a:pt x="88303" y="1614944"/>
                  </a:lnTo>
                  <a:lnTo>
                    <a:pt x="90322" y="1619643"/>
                  </a:lnTo>
                  <a:lnTo>
                    <a:pt x="90322" y="1630387"/>
                  </a:lnTo>
                  <a:lnTo>
                    <a:pt x="88303" y="1635760"/>
                  </a:lnTo>
                  <a:lnTo>
                    <a:pt x="84264" y="1639112"/>
                  </a:lnTo>
                  <a:lnTo>
                    <a:pt x="78879" y="1644484"/>
                  </a:lnTo>
                  <a:lnTo>
                    <a:pt x="78879" y="1652549"/>
                  </a:lnTo>
                  <a:lnTo>
                    <a:pt x="86956" y="1660601"/>
                  </a:lnTo>
                  <a:lnTo>
                    <a:pt x="90322" y="1661947"/>
                  </a:lnTo>
                  <a:lnTo>
                    <a:pt x="97053" y="1661947"/>
                  </a:lnTo>
                  <a:lnTo>
                    <a:pt x="116268" y="1633740"/>
                  </a:lnTo>
                  <a:lnTo>
                    <a:pt x="117246" y="1624342"/>
                  </a:lnTo>
                  <a:close/>
                </a:path>
                <a:path w="422909" h="2038985">
                  <a:moveTo>
                    <a:pt x="129133" y="270560"/>
                  </a:moveTo>
                  <a:lnTo>
                    <a:pt x="79946" y="270560"/>
                  </a:lnTo>
                  <a:lnTo>
                    <a:pt x="79946" y="319760"/>
                  </a:lnTo>
                  <a:lnTo>
                    <a:pt x="115189" y="319760"/>
                  </a:lnTo>
                  <a:lnTo>
                    <a:pt x="129133" y="305816"/>
                  </a:lnTo>
                  <a:lnTo>
                    <a:pt x="129133" y="270560"/>
                  </a:lnTo>
                  <a:close/>
                </a:path>
                <a:path w="422909" h="2038985">
                  <a:moveTo>
                    <a:pt x="129133" y="172173"/>
                  </a:moveTo>
                  <a:lnTo>
                    <a:pt x="79946" y="172173"/>
                  </a:lnTo>
                  <a:lnTo>
                    <a:pt x="79946" y="221373"/>
                  </a:lnTo>
                  <a:lnTo>
                    <a:pt x="129133" y="221373"/>
                  </a:lnTo>
                  <a:lnTo>
                    <a:pt x="129133" y="172173"/>
                  </a:lnTo>
                  <a:close/>
                </a:path>
                <a:path w="422909" h="2038985">
                  <a:moveTo>
                    <a:pt x="129133" y="73774"/>
                  </a:moveTo>
                  <a:lnTo>
                    <a:pt x="79946" y="73774"/>
                  </a:lnTo>
                  <a:lnTo>
                    <a:pt x="79946" y="122974"/>
                  </a:lnTo>
                  <a:lnTo>
                    <a:pt x="129133" y="122974"/>
                  </a:lnTo>
                  <a:lnTo>
                    <a:pt x="129133" y="73774"/>
                  </a:lnTo>
                  <a:close/>
                </a:path>
                <a:path w="422909" h="2038985">
                  <a:moveTo>
                    <a:pt x="184543" y="1585404"/>
                  </a:moveTo>
                  <a:lnTo>
                    <a:pt x="183654" y="1576108"/>
                  </a:lnTo>
                  <a:lnTo>
                    <a:pt x="181013" y="1567434"/>
                  </a:lnTo>
                  <a:lnTo>
                    <a:pt x="176593" y="1559534"/>
                  </a:lnTo>
                  <a:lnTo>
                    <a:pt x="170408" y="1552498"/>
                  </a:lnTo>
                  <a:lnTo>
                    <a:pt x="165862" y="1545742"/>
                  </a:lnTo>
                  <a:lnTo>
                    <a:pt x="164350" y="1538160"/>
                  </a:lnTo>
                  <a:lnTo>
                    <a:pt x="165862" y="1530705"/>
                  </a:lnTo>
                  <a:lnTo>
                    <a:pt x="170408" y="1524317"/>
                  </a:lnTo>
                  <a:lnTo>
                    <a:pt x="175793" y="1518945"/>
                  </a:lnTo>
                  <a:lnTo>
                    <a:pt x="175793" y="1510893"/>
                  </a:lnTo>
                  <a:lnTo>
                    <a:pt x="165023" y="1500149"/>
                  </a:lnTo>
                  <a:lnTo>
                    <a:pt x="156946" y="1500149"/>
                  </a:lnTo>
                  <a:lnTo>
                    <a:pt x="151561" y="1505521"/>
                  </a:lnTo>
                  <a:lnTo>
                    <a:pt x="140970" y="1521002"/>
                  </a:lnTo>
                  <a:lnTo>
                    <a:pt x="137439" y="1538744"/>
                  </a:lnTo>
                  <a:lnTo>
                    <a:pt x="140970" y="1556486"/>
                  </a:lnTo>
                  <a:lnTo>
                    <a:pt x="151561" y="1571967"/>
                  </a:lnTo>
                  <a:lnTo>
                    <a:pt x="155600" y="1575993"/>
                  </a:lnTo>
                  <a:lnTo>
                    <a:pt x="157619" y="1580705"/>
                  </a:lnTo>
                  <a:lnTo>
                    <a:pt x="157619" y="1591437"/>
                  </a:lnTo>
                  <a:lnTo>
                    <a:pt x="155600" y="1596809"/>
                  </a:lnTo>
                  <a:lnTo>
                    <a:pt x="151561" y="1600174"/>
                  </a:lnTo>
                  <a:lnTo>
                    <a:pt x="146177" y="1605546"/>
                  </a:lnTo>
                  <a:lnTo>
                    <a:pt x="146177" y="1613598"/>
                  </a:lnTo>
                  <a:lnTo>
                    <a:pt x="154254" y="1621663"/>
                  </a:lnTo>
                  <a:lnTo>
                    <a:pt x="157619" y="1622996"/>
                  </a:lnTo>
                  <a:lnTo>
                    <a:pt x="164350" y="1622996"/>
                  </a:lnTo>
                  <a:lnTo>
                    <a:pt x="183565" y="1594802"/>
                  </a:lnTo>
                  <a:lnTo>
                    <a:pt x="184543" y="1585404"/>
                  </a:lnTo>
                  <a:close/>
                </a:path>
                <a:path w="422909" h="2038985">
                  <a:moveTo>
                    <a:pt x="250482" y="184467"/>
                  </a:moveTo>
                  <a:lnTo>
                    <a:pt x="178333" y="184467"/>
                  </a:lnTo>
                  <a:lnTo>
                    <a:pt x="178333" y="209067"/>
                  </a:lnTo>
                  <a:lnTo>
                    <a:pt x="225882" y="209067"/>
                  </a:lnTo>
                  <a:lnTo>
                    <a:pt x="250482" y="184467"/>
                  </a:lnTo>
                  <a:close/>
                </a:path>
                <a:path w="422909" h="2038985">
                  <a:moveTo>
                    <a:pt x="257390" y="1624672"/>
                  </a:moveTo>
                  <a:lnTo>
                    <a:pt x="253987" y="1606931"/>
                  </a:lnTo>
                  <a:lnTo>
                    <a:pt x="243763" y="1591437"/>
                  </a:lnTo>
                  <a:lnTo>
                    <a:pt x="239725" y="1587411"/>
                  </a:lnTo>
                  <a:lnTo>
                    <a:pt x="237705" y="1582712"/>
                  </a:lnTo>
                  <a:lnTo>
                    <a:pt x="237705" y="1571967"/>
                  </a:lnTo>
                  <a:lnTo>
                    <a:pt x="239725" y="1566595"/>
                  </a:lnTo>
                  <a:lnTo>
                    <a:pt x="243763" y="1563243"/>
                  </a:lnTo>
                  <a:lnTo>
                    <a:pt x="249148" y="1557870"/>
                  </a:lnTo>
                  <a:lnTo>
                    <a:pt x="249148" y="1549819"/>
                  </a:lnTo>
                  <a:lnTo>
                    <a:pt x="238379" y="1539074"/>
                  </a:lnTo>
                  <a:lnTo>
                    <a:pt x="230301" y="1539074"/>
                  </a:lnTo>
                  <a:lnTo>
                    <a:pt x="224917" y="1544447"/>
                  </a:lnTo>
                  <a:lnTo>
                    <a:pt x="219024" y="1551571"/>
                  </a:lnTo>
                  <a:lnTo>
                    <a:pt x="214579" y="1559712"/>
                  </a:lnTo>
                  <a:lnTo>
                    <a:pt x="211772" y="1568615"/>
                  </a:lnTo>
                  <a:lnTo>
                    <a:pt x="210794" y="1578013"/>
                  </a:lnTo>
                  <a:lnTo>
                    <a:pt x="212051" y="1587309"/>
                  </a:lnTo>
                  <a:lnTo>
                    <a:pt x="214820" y="1595970"/>
                  </a:lnTo>
                  <a:lnTo>
                    <a:pt x="219113" y="1603883"/>
                  </a:lnTo>
                  <a:lnTo>
                    <a:pt x="224917" y="1610918"/>
                  </a:lnTo>
                  <a:lnTo>
                    <a:pt x="229463" y="1617675"/>
                  </a:lnTo>
                  <a:lnTo>
                    <a:pt x="230974" y="1625269"/>
                  </a:lnTo>
                  <a:lnTo>
                    <a:pt x="229463" y="1632724"/>
                  </a:lnTo>
                  <a:lnTo>
                    <a:pt x="224917" y="1639112"/>
                  </a:lnTo>
                  <a:lnTo>
                    <a:pt x="219532" y="1644484"/>
                  </a:lnTo>
                  <a:lnTo>
                    <a:pt x="219532" y="1652549"/>
                  </a:lnTo>
                  <a:lnTo>
                    <a:pt x="227609" y="1660601"/>
                  </a:lnTo>
                  <a:lnTo>
                    <a:pt x="230974" y="1661947"/>
                  </a:lnTo>
                  <a:lnTo>
                    <a:pt x="237705" y="1661947"/>
                  </a:lnTo>
                  <a:lnTo>
                    <a:pt x="241071" y="1660601"/>
                  </a:lnTo>
                  <a:lnTo>
                    <a:pt x="243763" y="1657908"/>
                  </a:lnTo>
                  <a:lnTo>
                    <a:pt x="253987" y="1642427"/>
                  </a:lnTo>
                  <a:lnTo>
                    <a:pt x="257390" y="1624672"/>
                  </a:lnTo>
                  <a:close/>
                </a:path>
                <a:path w="422909" h="2038985">
                  <a:moveTo>
                    <a:pt x="301320" y="86080"/>
                  </a:moveTo>
                  <a:lnTo>
                    <a:pt x="178333" y="86080"/>
                  </a:lnTo>
                  <a:lnTo>
                    <a:pt x="178333" y="110680"/>
                  </a:lnTo>
                  <a:lnTo>
                    <a:pt x="301320" y="110680"/>
                  </a:lnTo>
                  <a:lnTo>
                    <a:pt x="301320" y="86080"/>
                  </a:lnTo>
                  <a:close/>
                </a:path>
                <a:path w="422909" h="2038985">
                  <a:moveTo>
                    <a:pt x="381266" y="0"/>
                  </a:moveTo>
                  <a:lnTo>
                    <a:pt x="0" y="0"/>
                  </a:lnTo>
                  <a:lnTo>
                    <a:pt x="0" y="434936"/>
                  </a:lnTo>
                  <a:lnTo>
                    <a:pt x="36893" y="398043"/>
                  </a:lnTo>
                  <a:lnTo>
                    <a:pt x="36893" y="36880"/>
                  </a:lnTo>
                  <a:lnTo>
                    <a:pt x="344360" y="36880"/>
                  </a:lnTo>
                  <a:lnTo>
                    <a:pt x="344360" y="90589"/>
                  </a:lnTo>
                  <a:lnTo>
                    <a:pt x="381266" y="53695"/>
                  </a:lnTo>
                  <a:lnTo>
                    <a:pt x="381266" y="36880"/>
                  </a:lnTo>
                  <a:lnTo>
                    <a:pt x="381266" y="0"/>
                  </a:lnTo>
                  <a:close/>
                </a:path>
                <a:path w="422909" h="2038985">
                  <a:moveTo>
                    <a:pt x="422783" y="1845246"/>
                  </a:moveTo>
                  <a:lnTo>
                    <a:pt x="415201" y="1806448"/>
                  </a:lnTo>
                  <a:lnTo>
                    <a:pt x="400227" y="1783473"/>
                  </a:lnTo>
                  <a:lnTo>
                    <a:pt x="394423" y="1774571"/>
                  </a:lnTo>
                  <a:lnTo>
                    <a:pt x="383070" y="1766493"/>
                  </a:lnTo>
                  <a:lnTo>
                    <a:pt x="383070" y="1845246"/>
                  </a:lnTo>
                  <a:lnTo>
                    <a:pt x="378587" y="1868220"/>
                  </a:lnTo>
                  <a:lnTo>
                    <a:pt x="366331" y="1887550"/>
                  </a:lnTo>
                  <a:lnTo>
                    <a:pt x="348145" y="1901329"/>
                  </a:lnTo>
                  <a:lnTo>
                    <a:pt x="325869" y="1907692"/>
                  </a:lnTo>
                  <a:lnTo>
                    <a:pt x="325869" y="1783473"/>
                  </a:lnTo>
                  <a:lnTo>
                    <a:pt x="348437" y="1789722"/>
                  </a:lnTo>
                  <a:lnTo>
                    <a:pt x="366585" y="1803285"/>
                  </a:lnTo>
                  <a:lnTo>
                    <a:pt x="378675" y="1822373"/>
                  </a:lnTo>
                  <a:lnTo>
                    <a:pt x="383070" y="1845246"/>
                  </a:lnTo>
                  <a:lnTo>
                    <a:pt x="383070" y="1766493"/>
                  </a:lnTo>
                  <a:lnTo>
                    <a:pt x="363435" y="1752523"/>
                  </a:lnTo>
                  <a:lnTo>
                    <a:pt x="325196" y="1743189"/>
                  </a:lnTo>
                  <a:lnTo>
                    <a:pt x="325196" y="1702904"/>
                  </a:lnTo>
                  <a:lnTo>
                    <a:pt x="2159" y="1702904"/>
                  </a:lnTo>
                  <a:lnTo>
                    <a:pt x="2159" y="2011756"/>
                  </a:lnTo>
                  <a:lnTo>
                    <a:pt x="4292" y="2022182"/>
                  </a:lnTo>
                  <a:lnTo>
                    <a:pt x="10071" y="2030730"/>
                  </a:lnTo>
                  <a:lnTo>
                    <a:pt x="18630" y="2036495"/>
                  </a:lnTo>
                  <a:lnTo>
                    <a:pt x="29083" y="2038616"/>
                  </a:lnTo>
                  <a:lnTo>
                    <a:pt x="298272" y="2038616"/>
                  </a:lnTo>
                  <a:lnTo>
                    <a:pt x="308724" y="2036495"/>
                  </a:lnTo>
                  <a:lnTo>
                    <a:pt x="317284" y="2030730"/>
                  </a:lnTo>
                  <a:lnTo>
                    <a:pt x="323075" y="2022182"/>
                  </a:lnTo>
                  <a:lnTo>
                    <a:pt x="325196" y="2011756"/>
                  </a:lnTo>
                  <a:lnTo>
                    <a:pt x="325196" y="1947976"/>
                  </a:lnTo>
                  <a:lnTo>
                    <a:pt x="363435" y="1938528"/>
                  </a:lnTo>
                  <a:lnTo>
                    <a:pt x="394423" y="1916252"/>
                  </a:lnTo>
                  <a:lnTo>
                    <a:pt x="399961" y="1907692"/>
                  </a:lnTo>
                  <a:lnTo>
                    <a:pt x="415201" y="1884146"/>
                  </a:lnTo>
                  <a:lnTo>
                    <a:pt x="422783" y="184524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00200" y="529612"/>
            <a:ext cx="632231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b="1" spc="-50" dirty="0" err="1">
                <a:latin typeface="Trebuchet MS"/>
                <a:cs typeface="Trebuchet MS"/>
              </a:rPr>
              <a:t>Analisis</a:t>
            </a:r>
            <a:r>
              <a:rPr lang="en-US" sz="4800" b="1" spc="-50" dirty="0">
                <a:latin typeface="Trebuchet MS"/>
                <a:cs typeface="Trebuchet MS"/>
              </a:rPr>
              <a:t> dan </a:t>
            </a:r>
            <a:r>
              <a:rPr lang="en-US" sz="4800" b="1" spc="-50" dirty="0" err="1">
                <a:latin typeface="Trebuchet MS"/>
                <a:cs typeface="Trebuchet MS"/>
              </a:rPr>
              <a:t>Perancangan</a:t>
            </a:r>
            <a:r>
              <a:rPr lang="en-US" sz="4800" b="1" spc="-50" dirty="0">
                <a:latin typeface="Trebuchet MS"/>
                <a:cs typeface="Trebuchet MS"/>
              </a:rPr>
              <a:t> </a:t>
            </a:r>
            <a:r>
              <a:rPr lang="en-US" sz="4800" b="1" spc="-50" dirty="0" err="1">
                <a:latin typeface="Trebuchet MS"/>
                <a:cs typeface="Trebuchet MS"/>
              </a:rPr>
              <a:t>Sistem</a:t>
            </a:r>
            <a:endParaRPr sz="4800" dirty="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94719" y="158495"/>
            <a:ext cx="873251" cy="8717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252721" y="2908553"/>
            <a:ext cx="49377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0"/>
              </a:spcBef>
            </a:pPr>
            <a:r>
              <a:rPr sz="3200" spc="-35" dirty="0" err="1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3200" spc="20" dirty="0" err="1">
                <a:solidFill>
                  <a:srgbClr val="2B3152"/>
                </a:solidFill>
                <a:latin typeface="Trebuchet MS"/>
                <a:cs typeface="Trebuchet MS"/>
              </a:rPr>
              <a:t>on</a:t>
            </a:r>
            <a:r>
              <a:rPr sz="3200" spc="5" dirty="0" err="1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3200" spc="-114" dirty="0" err="1">
                <a:solidFill>
                  <a:srgbClr val="2B3152"/>
                </a:solidFill>
                <a:latin typeface="Trebuchet MS"/>
                <a:cs typeface="Trebuchet MS"/>
              </a:rPr>
              <a:t>ep</a:t>
            </a:r>
            <a:r>
              <a:rPr sz="3200" spc="-2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3200" b="1" spc="4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3200" b="1" spc="-45" dirty="0">
                <a:solidFill>
                  <a:srgbClr val="2B3152"/>
                </a:solidFill>
                <a:latin typeface="Trebuchet MS"/>
                <a:cs typeface="Trebuchet MS"/>
              </a:rPr>
              <a:t>asar</a:t>
            </a:r>
            <a:r>
              <a:rPr sz="3200" b="1" spc="-2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3200" spc="-4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3200" spc="3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320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3200" spc="10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3200" spc="-2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3200" spc="7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32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3200" spc="-10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3200" spc="7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3200" spc="-14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3200" spc="-80" dirty="0">
                <a:solidFill>
                  <a:srgbClr val="2B3152"/>
                </a:solidFill>
                <a:latin typeface="Trebuchet MS"/>
                <a:cs typeface="Trebuchet MS"/>
              </a:rPr>
              <a:t>am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21424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latin typeface="Trebuchet MS"/>
                <a:cs typeface="Trebuchet MS"/>
              </a:rPr>
              <a:t>In</a:t>
            </a:r>
            <a:r>
              <a:rPr sz="3600" b="1" spc="-55" dirty="0">
                <a:latin typeface="Trebuchet MS"/>
                <a:cs typeface="Trebuchet MS"/>
              </a:rPr>
              <a:t>t</a:t>
            </a:r>
            <a:r>
              <a:rPr sz="3600" b="1" spc="-225" dirty="0">
                <a:latin typeface="Trebuchet MS"/>
                <a:cs typeface="Trebuchet MS"/>
              </a:rPr>
              <a:t>e</a:t>
            </a:r>
            <a:r>
              <a:rPr sz="3600" b="1" spc="-30" dirty="0">
                <a:latin typeface="Trebuchet MS"/>
                <a:cs typeface="Trebuchet MS"/>
              </a:rPr>
              <a:t>r</a:t>
            </a:r>
            <a:r>
              <a:rPr sz="3600" b="1" spc="-50" dirty="0">
                <a:latin typeface="Trebuchet MS"/>
                <a:cs typeface="Trebuchet MS"/>
              </a:rPr>
              <a:t>f</a:t>
            </a:r>
            <a:r>
              <a:rPr sz="3600" b="1" spc="-114" dirty="0">
                <a:latin typeface="Trebuchet MS"/>
                <a:cs typeface="Trebuchet MS"/>
              </a:rPr>
              <a:t>a</a:t>
            </a:r>
            <a:r>
              <a:rPr sz="3600" b="1" spc="-155" dirty="0">
                <a:latin typeface="Trebuchet MS"/>
                <a:cs typeface="Trebuchet MS"/>
              </a:rPr>
              <a:t>c</a:t>
            </a:r>
            <a:r>
              <a:rPr sz="3600" b="1" spc="-280" dirty="0">
                <a:latin typeface="Trebuchet MS"/>
                <a:cs typeface="Trebuchet MS"/>
              </a:rPr>
              <a:t>e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63533"/>
            <a:ext cx="8361045" cy="628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95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Merepresentasikan</a:t>
            </a:r>
            <a:r>
              <a:rPr sz="18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Abstract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(Interface),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termasuk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nama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interface,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property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methodnya.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94890" y="2661192"/>
            <a:ext cx="5375910" cy="3934460"/>
            <a:chOff x="2094890" y="2661192"/>
            <a:chExt cx="5375910" cy="39344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1862" y="2722152"/>
              <a:ext cx="23317" cy="3687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4890" y="2661192"/>
              <a:ext cx="23317" cy="3687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589270" y="4827270"/>
              <a:ext cx="1871980" cy="1758950"/>
            </a:xfrm>
            <a:custGeom>
              <a:avLst/>
              <a:gdLst/>
              <a:ahLst/>
              <a:cxnLst/>
              <a:rect l="l" t="t" r="r" b="b"/>
              <a:pathLst>
                <a:path w="1871979" h="1758950">
                  <a:moveTo>
                    <a:pt x="0" y="1758695"/>
                  </a:moveTo>
                  <a:lnTo>
                    <a:pt x="1871472" y="1758695"/>
                  </a:lnTo>
                  <a:lnTo>
                    <a:pt x="1871472" y="0"/>
                  </a:lnTo>
                  <a:lnTo>
                    <a:pt x="0" y="0"/>
                  </a:lnTo>
                  <a:lnTo>
                    <a:pt x="0" y="1758695"/>
                  </a:lnTo>
                  <a:close/>
                </a:path>
              </a:pathLst>
            </a:custGeom>
            <a:ln w="19050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667883" y="4880609"/>
            <a:ext cx="1628775" cy="161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5"/>
              </a:lnSpc>
              <a:spcBef>
                <a:spcPts val="100"/>
              </a:spcBef>
            </a:pPr>
            <a:r>
              <a:rPr sz="2400" b="1" spc="-35" dirty="0">
                <a:solidFill>
                  <a:srgbClr val="006FC0"/>
                </a:solidFill>
                <a:latin typeface="Trebuchet MS"/>
                <a:cs typeface="Trebuchet MS"/>
              </a:rPr>
              <a:t>Enkapsulasi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3804"/>
              </a:lnSpc>
            </a:pPr>
            <a:r>
              <a:rPr sz="3200" b="1" spc="30" dirty="0">
                <a:solidFill>
                  <a:srgbClr val="EE466E"/>
                </a:solidFill>
                <a:latin typeface="Trebuchet MS"/>
                <a:cs typeface="Trebuchet MS"/>
              </a:rPr>
              <a:t>-</a:t>
            </a:r>
            <a:r>
              <a:rPr sz="3200" b="1" spc="-275" dirty="0">
                <a:solidFill>
                  <a:srgbClr val="EE466E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EE466E"/>
                </a:solidFill>
                <a:latin typeface="Trebuchet MS"/>
                <a:cs typeface="Trebuchet MS"/>
              </a:rPr>
              <a:t>Private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800" b="1" spc="235" dirty="0">
                <a:solidFill>
                  <a:srgbClr val="FFC000"/>
                </a:solidFill>
                <a:latin typeface="Trebuchet MS"/>
                <a:cs typeface="Trebuchet MS"/>
              </a:rPr>
              <a:t>#</a:t>
            </a:r>
            <a:r>
              <a:rPr sz="1800" b="1" spc="-7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FFC000"/>
                </a:solidFill>
                <a:latin typeface="Trebuchet MS"/>
                <a:cs typeface="Trebuchet MS"/>
              </a:rPr>
              <a:t>Protected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-13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2400" b="1" spc="-19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00AF50"/>
                </a:solidFill>
                <a:latin typeface="Trebuchet MS"/>
                <a:cs typeface="Trebuchet MS"/>
              </a:rPr>
              <a:t>Public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994050" y="2001027"/>
            <a:ext cx="3340100" cy="3035935"/>
            <a:chOff x="1994050" y="2001027"/>
            <a:chExt cx="3340100" cy="3035935"/>
          </a:xfrm>
        </p:grpSpPr>
        <p:sp>
          <p:nvSpPr>
            <p:cNvPr id="10" name="object 10"/>
            <p:cNvSpPr/>
            <p:nvPr/>
          </p:nvSpPr>
          <p:spPr>
            <a:xfrm>
              <a:off x="1998813" y="2728893"/>
              <a:ext cx="3330575" cy="2303145"/>
            </a:xfrm>
            <a:custGeom>
              <a:avLst/>
              <a:gdLst/>
              <a:ahLst/>
              <a:cxnLst/>
              <a:rect l="l" t="t" r="r" b="b"/>
              <a:pathLst>
                <a:path w="3330575" h="2303145">
                  <a:moveTo>
                    <a:pt x="3330231" y="0"/>
                  </a:moveTo>
                  <a:lnTo>
                    <a:pt x="0" y="0"/>
                  </a:lnTo>
                  <a:lnTo>
                    <a:pt x="0" y="2303096"/>
                  </a:lnTo>
                  <a:lnTo>
                    <a:pt x="3330231" y="2303096"/>
                  </a:lnTo>
                  <a:lnTo>
                    <a:pt x="333023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98813" y="2728893"/>
              <a:ext cx="3330575" cy="2303145"/>
            </a:xfrm>
            <a:custGeom>
              <a:avLst/>
              <a:gdLst/>
              <a:ahLst/>
              <a:cxnLst/>
              <a:rect l="l" t="t" r="r" b="b"/>
              <a:pathLst>
                <a:path w="3330575" h="2303145">
                  <a:moveTo>
                    <a:pt x="0" y="2303096"/>
                  </a:moveTo>
                  <a:lnTo>
                    <a:pt x="3330231" y="2303096"/>
                  </a:lnTo>
                  <a:lnTo>
                    <a:pt x="3330231" y="0"/>
                  </a:lnTo>
                  <a:lnTo>
                    <a:pt x="0" y="0"/>
                  </a:lnTo>
                  <a:lnTo>
                    <a:pt x="0" y="2303096"/>
                  </a:lnTo>
                  <a:close/>
                </a:path>
              </a:pathLst>
            </a:custGeom>
            <a:ln w="9525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998813" y="2001027"/>
              <a:ext cx="3330575" cy="728345"/>
            </a:xfrm>
            <a:custGeom>
              <a:avLst/>
              <a:gdLst/>
              <a:ahLst/>
              <a:cxnLst/>
              <a:rect l="l" t="t" r="r" b="b"/>
              <a:pathLst>
                <a:path w="3330575" h="728344">
                  <a:moveTo>
                    <a:pt x="3330231" y="0"/>
                  </a:moveTo>
                  <a:lnTo>
                    <a:pt x="0" y="0"/>
                  </a:lnTo>
                  <a:lnTo>
                    <a:pt x="0" y="727863"/>
                  </a:lnTo>
                  <a:lnTo>
                    <a:pt x="3330231" y="727863"/>
                  </a:lnTo>
                  <a:lnTo>
                    <a:pt x="3330231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998813" y="2001027"/>
            <a:ext cx="3330575" cy="72834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15"/>
              </a:spcBef>
            </a:pPr>
            <a:r>
              <a:rPr sz="1600" spc="-65" dirty="0">
                <a:latin typeface="Trebuchet MS"/>
                <a:cs typeface="Trebuchet MS"/>
              </a:rPr>
              <a:t>&lt;&lt;Interface&gt;&gt;</a:t>
            </a:r>
            <a:endParaRPr sz="1600">
              <a:latin typeface="Trebuchet MS"/>
              <a:cs typeface="Trebuchet MS"/>
            </a:endParaRPr>
          </a:p>
          <a:p>
            <a:pPr marL="46990">
              <a:lnSpc>
                <a:spcPct val="100000"/>
              </a:lnSpc>
              <a:spcBef>
                <a:spcPts val="390"/>
              </a:spcBef>
            </a:pPr>
            <a:r>
              <a:rPr sz="1800" b="1" spc="-60" dirty="0">
                <a:latin typeface="Arial"/>
                <a:cs typeface="Arial"/>
              </a:rPr>
              <a:t>Mobil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034815" y="3758445"/>
            <a:ext cx="3258820" cy="0"/>
          </a:xfrm>
          <a:custGeom>
            <a:avLst/>
            <a:gdLst/>
            <a:ahLst/>
            <a:cxnLst/>
            <a:rect l="l" t="t" r="r" b="b"/>
            <a:pathLst>
              <a:path w="3258820">
                <a:moveTo>
                  <a:pt x="0" y="0"/>
                </a:moveTo>
                <a:lnTo>
                  <a:pt x="3258331" y="0"/>
                </a:lnTo>
              </a:path>
            </a:pathLst>
          </a:custGeom>
          <a:ln w="9525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27078" y="2727622"/>
            <a:ext cx="1987550" cy="7626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dirty="0">
                <a:solidFill>
                  <a:srgbClr val="EE466E"/>
                </a:solidFill>
                <a:latin typeface="Arial"/>
                <a:cs typeface="Arial"/>
              </a:rPr>
              <a:t>-</a:t>
            </a:r>
            <a:r>
              <a:rPr sz="1600" b="1" spc="-130" dirty="0">
                <a:solidFill>
                  <a:srgbClr val="EE466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5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6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27078" y="3428026"/>
            <a:ext cx="2743835" cy="5873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38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Ba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27078" y="3986367"/>
            <a:ext cx="1976755" cy="10071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5"/>
              </a:spcBef>
            </a:pP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in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229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R="49530" algn="r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solidFill>
                  <a:srgbClr val="EE466E"/>
                </a:solidFill>
                <a:latin typeface="Arial"/>
                <a:cs typeface="Arial"/>
              </a:rPr>
              <a:t>-</a:t>
            </a:r>
            <a:r>
              <a:rPr sz="1600" b="1" spc="-130" dirty="0">
                <a:solidFill>
                  <a:srgbClr val="EE466E"/>
                </a:solidFill>
                <a:latin typeface="Arial"/>
                <a:cs typeface="Arial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6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75260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057400" y="2758965"/>
            <a:ext cx="4091304" cy="3284220"/>
            <a:chOff x="2057400" y="2758965"/>
            <a:chExt cx="4091304" cy="3284220"/>
          </a:xfrm>
        </p:grpSpPr>
        <p:sp>
          <p:nvSpPr>
            <p:cNvPr id="19" name="object 19"/>
            <p:cNvSpPr/>
            <p:nvPr/>
          </p:nvSpPr>
          <p:spPr>
            <a:xfrm>
              <a:off x="2089276" y="2784728"/>
              <a:ext cx="191770" cy="2041525"/>
            </a:xfrm>
            <a:custGeom>
              <a:avLst/>
              <a:gdLst/>
              <a:ahLst/>
              <a:cxnLst/>
              <a:rect l="l" t="t" r="r" b="b"/>
              <a:pathLst>
                <a:path w="191769" h="2041525">
                  <a:moveTo>
                    <a:pt x="8890" y="123062"/>
                  </a:moveTo>
                  <a:lnTo>
                    <a:pt x="9271" y="119125"/>
                  </a:lnTo>
                  <a:lnTo>
                    <a:pt x="9652" y="115570"/>
                  </a:lnTo>
                  <a:lnTo>
                    <a:pt x="10414" y="111506"/>
                  </a:lnTo>
                  <a:lnTo>
                    <a:pt x="11049" y="107950"/>
                  </a:lnTo>
                  <a:lnTo>
                    <a:pt x="12192" y="104394"/>
                  </a:lnTo>
                  <a:lnTo>
                    <a:pt x="13208" y="100711"/>
                  </a:lnTo>
                  <a:lnTo>
                    <a:pt x="14731" y="97155"/>
                  </a:lnTo>
                  <a:lnTo>
                    <a:pt x="16129" y="93599"/>
                  </a:lnTo>
                  <a:lnTo>
                    <a:pt x="21209" y="84200"/>
                  </a:lnTo>
                  <a:lnTo>
                    <a:pt x="24130" y="78486"/>
                  </a:lnTo>
                  <a:lnTo>
                    <a:pt x="26543" y="73025"/>
                  </a:lnTo>
                  <a:lnTo>
                    <a:pt x="32004" y="58674"/>
                  </a:lnTo>
                  <a:lnTo>
                    <a:pt x="32385" y="57150"/>
                  </a:lnTo>
                  <a:lnTo>
                    <a:pt x="33781" y="51435"/>
                  </a:lnTo>
                  <a:lnTo>
                    <a:pt x="35560" y="45720"/>
                  </a:lnTo>
                  <a:lnTo>
                    <a:pt x="42037" y="29845"/>
                  </a:lnTo>
                  <a:lnTo>
                    <a:pt x="42799" y="28448"/>
                  </a:lnTo>
                  <a:lnTo>
                    <a:pt x="43561" y="26543"/>
                  </a:lnTo>
                  <a:lnTo>
                    <a:pt x="44577" y="25146"/>
                  </a:lnTo>
                  <a:lnTo>
                    <a:pt x="45720" y="23749"/>
                  </a:lnTo>
                  <a:lnTo>
                    <a:pt x="46355" y="22606"/>
                  </a:lnTo>
                  <a:lnTo>
                    <a:pt x="47498" y="21209"/>
                  </a:lnTo>
                  <a:lnTo>
                    <a:pt x="48895" y="19812"/>
                  </a:lnTo>
                  <a:lnTo>
                    <a:pt x="50037" y="18669"/>
                  </a:lnTo>
                  <a:lnTo>
                    <a:pt x="51054" y="17653"/>
                  </a:lnTo>
                  <a:lnTo>
                    <a:pt x="52450" y="16510"/>
                  </a:lnTo>
                  <a:lnTo>
                    <a:pt x="53975" y="15494"/>
                  </a:lnTo>
                  <a:lnTo>
                    <a:pt x="55372" y="14350"/>
                  </a:lnTo>
                  <a:lnTo>
                    <a:pt x="56768" y="13335"/>
                  </a:lnTo>
                  <a:lnTo>
                    <a:pt x="58293" y="12573"/>
                  </a:lnTo>
                  <a:lnTo>
                    <a:pt x="62230" y="10413"/>
                  </a:lnTo>
                  <a:lnTo>
                    <a:pt x="69087" y="8255"/>
                  </a:lnTo>
                  <a:lnTo>
                    <a:pt x="75565" y="6096"/>
                  </a:lnTo>
                  <a:lnTo>
                    <a:pt x="82423" y="4318"/>
                  </a:lnTo>
                  <a:lnTo>
                    <a:pt x="89535" y="2794"/>
                  </a:lnTo>
                  <a:lnTo>
                    <a:pt x="96393" y="1778"/>
                  </a:lnTo>
                  <a:lnTo>
                    <a:pt x="103631" y="635"/>
                  </a:lnTo>
                  <a:lnTo>
                    <a:pt x="110490" y="381"/>
                  </a:lnTo>
                  <a:lnTo>
                    <a:pt x="117729" y="0"/>
                  </a:lnTo>
                  <a:lnTo>
                    <a:pt x="124841" y="0"/>
                  </a:lnTo>
                  <a:lnTo>
                    <a:pt x="139573" y="1016"/>
                  </a:lnTo>
                  <a:lnTo>
                    <a:pt x="141097" y="1397"/>
                  </a:lnTo>
                  <a:lnTo>
                    <a:pt x="142875" y="1397"/>
                  </a:lnTo>
                  <a:lnTo>
                    <a:pt x="144272" y="1778"/>
                  </a:lnTo>
                  <a:lnTo>
                    <a:pt x="145796" y="2159"/>
                  </a:lnTo>
                  <a:lnTo>
                    <a:pt x="147574" y="2540"/>
                  </a:lnTo>
                  <a:lnTo>
                    <a:pt x="148971" y="2794"/>
                  </a:lnTo>
                  <a:lnTo>
                    <a:pt x="150368" y="3175"/>
                  </a:lnTo>
                  <a:lnTo>
                    <a:pt x="151892" y="3937"/>
                  </a:lnTo>
                  <a:lnTo>
                    <a:pt x="153289" y="4699"/>
                  </a:lnTo>
                  <a:lnTo>
                    <a:pt x="154686" y="5334"/>
                  </a:lnTo>
                  <a:lnTo>
                    <a:pt x="156210" y="6096"/>
                  </a:lnTo>
                  <a:lnTo>
                    <a:pt x="157606" y="6858"/>
                  </a:lnTo>
                  <a:lnTo>
                    <a:pt x="159004" y="7874"/>
                  </a:lnTo>
                  <a:lnTo>
                    <a:pt x="160147" y="8636"/>
                  </a:lnTo>
                  <a:lnTo>
                    <a:pt x="161544" y="9651"/>
                  </a:lnTo>
                  <a:lnTo>
                    <a:pt x="162687" y="10795"/>
                  </a:lnTo>
                  <a:lnTo>
                    <a:pt x="163703" y="11811"/>
                  </a:lnTo>
                  <a:lnTo>
                    <a:pt x="164846" y="12954"/>
                  </a:lnTo>
                  <a:lnTo>
                    <a:pt x="165862" y="14350"/>
                  </a:lnTo>
                  <a:lnTo>
                    <a:pt x="167005" y="15494"/>
                  </a:lnTo>
                  <a:lnTo>
                    <a:pt x="168021" y="16891"/>
                  </a:lnTo>
                  <a:lnTo>
                    <a:pt x="168783" y="18287"/>
                  </a:lnTo>
                  <a:lnTo>
                    <a:pt x="169925" y="19431"/>
                  </a:lnTo>
                  <a:lnTo>
                    <a:pt x="170561" y="20828"/>
                  </a:lnTo>
                  <a:lnTo>
                    <a:pt x="171323" y="22225"/>
                  </a:lnTo>
                  <a:lnTo>
                    <a:pt x="171704" y="23749"/>
                  </a:lnTo>
                  <a:lnTo>
                    <a:pt x="172339" y="25526"/>
                  </a:lnTo>
                  <a:lnTo>
                    <a:pt x="172720" y="26924"/>
                  </a:lnTo>
                  <a:lnTo>
                    <a:pt x="173481" y="28448"/>
                  </a:lnTo>
                  <a:lnTo>
                    <a:pt x="174244" y="32004"/>
                  </a:lnTo>
                  <a:lnTo>
                    <a:pt x="175260" y="39878"/>
                  </a:lnTo>
                  <a:lnTo>
                    <a:pt x="176403" y="48260"/>
                  </a:lnTo>
                  <a:lnTo>
                    <a:pt x="176656" y="56134"/>
                  </a:lnTo>
                  <a:lnTo>
                    <a:pt x="176656" y="64008"/>
                  </a:lnTo>
                  <a:lnTo>
                    <a:pt x="175260" y="86741"/>
                  </a:lnTo>
                  <a:lnTo>
                    <a:pt x="174244" y="106172"/>
                  </a:lnTo>
                  <a:lnTo>
                    <a:pt x="174244" y="349885"/>
                  </a:lnTo>
                  <a:lnTo>
                    <a:pt x="174498" y="358901"/>
                  </a:lnTo>
                  <a:lnTo>
                    <a:pt x="175641" y="367538"/>
                  </a:lnTo>
                  <a:lnTo>
                    <a:pt x="178562" y="386207"/>
                  </a:lnTo>
                  <a:lnTo>
                    <a:pt x="180340" y="395605"/>
                  </a:lnTo>
                  <a:lnTo>
                    <a:pt x="183134" y="419735"/>
                  </a:lnTo>
                  <a:lnTo>
                    <a:pt x="182499" y="462534"/>
                  </a:lnTo>
                  <a:lnTo>
                    <a:pt x="183134" y="524129"/>
                  </a:lnTo>
                  <a:lnTo>
                    <a:pt x="187198" y="547497"/>
                  </a:lnTo>
                  <a:lnTo>
                    <a:pt x="188595" y="553974"/>
                  </a:lnTo>
                  <a:lnTo>
                    <a:pt x="189992" y="560451"/>
                  </a:lnTo>
                  <a:lnTo>
                    <a:pt x="191770" y="576326"/>
                  </a:lnTo>
                  <a:lnTo>
                    <a:pt x="191770" y="667004"/>
                  </a:lnTo>
                  <a:lnTo>
                    <a:pt x="191516" y="715645"/>
                  </a:lnTo>
                  <a:lnTo>
                    <a:pt x="182118" y="754126"/>
                  </a:lnTo>
                  <a:lnTo>
                    <a:pt x="174498" y="776478"/>
                  </a:lnTo>
                  <a:lnTo>
                    <a:pt x="159385" y="810387"/>
                  </a:lnTo>
                  <a:lnTo>
                    <a:pt x="157606" y="813943"/>
                  </a:lnTo>
                  <a:lnTo>
                    <a:pt x="155829" y="817499"/>
                  </a:lnTo>
                  <a:lnTo>
                    <a:pt x="154050" y="821182"/>
                  </a:lnTo>
                  <a:lnTo>
                    <a:pt x="152527" y="825119"/>
                  </a:lnTo>
                  <a:lnTo>
                    <a:pt x="151130" y="828675"/>
                  </a:lnTo>
                  <a:lnTo>
                    <a:pt x="150114" y="832612"/>
                  </a:lnTo>
                  <a:lnTo>
                    <a:pt x="148971" y="836549"/>
                  </a:lnTo>
                  <a:lnTo>
                    <a:pt x="147574" y="846328"/>
                  </a:lnTo>
                  <a:lnTo>
                    <a:pt x="147193" y="924814"/>
                  </a:lnTo>
                  <a:lnTo>
                    <a:pt x="147955" y="968375"/>
                  </a:lnTo>
                  <a:lnTo>
                    <a:pt x="152273" y="989203"/>
                  </a:lnTo>
                  <a:lnTo>
                    <a:pt x="153289" y="992124"/>
                  </a:lnTo>
                  <a:lnTo>
                    <a:pt x="154431" y="994664"/>
                  </a:lnTo>
                  <a:lnTo>
                    <a:pt x="155829" y="997585"/>
                  </a:lnTo>
                  <a:lnTo>
                    <a:pt x="157225" y="999998"/>
                  </a:lnTo>
                  <a:lnTo>
                    <a:pt x="160909" y="1005459"/>
                  </a:lnTo>
                  <a:lnTo>
                    <a:pt x="170180" y="1023747"/>
                  </a:lnTo>
                  <a:lnTo>
                    <a:pt x="172085" y="1029970"/>
                  </a:lnTo>
                  <a:lnTo>
                    <a:pt x="173481" y="1036447"/>
                  </a:lnTo>
                  <a:lnTo>
                    <a:pt x="174498" y="1042924"/>
                  </a:lnTo>
                  <a:lnTo>
                    <a:pt x="175641" y="1049020"/>
                  </a:lnTo>
                  <a:lnTo>
                    <a:pt x="176022" y="1055497"/>
                  </a:lnTo>
                  <a:lnTo>
                    <a:pt x="176403" y="1061974"/>
                  </a:lnTo>
                  <a:lnTo>
                    <a:pt x="176656" y="1068451"/>
                  </a:lnTo>
                  <a:lnTo>
                    <a:pt x="175260" y="1086866"/>
                  </a:lnTo>
                  <a:lnTo>
                    <a:pt x="174244" y="1107694"/>
                  </a:lnTo>
                  <a:lnTo>
                    <a:pt x="174244" y="1247013"/>
                  </a:lnTo>
                  <a:lnTo>
                    <a:pt x="173862" y="1252347"/>
                  </a:lnTo>
                  <a:lnTo>
                    <a:pt x="160909" y="1295908"/>
                  </a:lnTo>
                  <a:lnTo>
                    <a:pt x="158369" y="1301369"/>
                  </a:lnTo>
                  <a:lnTo>
                    <a:pt x="156210" y="1306830"/>
                  </a:lnTo>
                  <a:lnTo>
                    <a:pt x="147193" y="1368679"/>
                  </a:lnTo>
                  <a:lnTo>
                    <a:pt x="147955" y="1375537"/>
                  </a:lnTo>
                  <a:lnTo>
                    <a:pt x="147955" y="1382395"/>
                  </a:lnTo>
                  <a:lnTo>
                    <a:pt x="147955" y="1388872"/>
                  </a:lnTo>
                  <a:lnTo>
                    <a:pt x="147193" y="1395730"/>
                  </a:lnTo>
                  <a:lnTo>
                    <a:pt x="146431" y="1402588"/>
                  </a:lnTo>
                  <a:lnTo>
                    <a:pt x="135255" y="1445006"/>
                  </a:lnTo>
                  <a:lnTo>
                    <a:pt x="133477" y="1451864"/>
                  </a:lnTo>
                  <a:lnTo>
                    <a:pt x="132080" y="1458722"/>
                  </a:lnTo>
                  <a:lnTo>
                    <a:pt x="130937" y="1465834"/>
                  </a:lnTo>
                  <a:lnTo>
                    <a:pt x="129540" y="1482471"/>
                  </a:lnTo>
                  <a:lnTo>
                    <a:pt x="128778" y="1497584"/>
                  </a:lnTo>
                  <a:lnTo>
                    <a:pt x="130683" y="1534287"/>
                  </a:lnTo>
                  <a:lnTo>
                    <a:pt x="139573" y="1573149"/>
                  </a:lnTo>
                  <a:lnTo>
                    <a:pt x="142112" y="1578610"/>
                  </a:lnTo>
                  <a:lnTo>
                    <a:pt x="144272" y="1583563"/>
                  </a:lnTo>
                  <a:lnTo>
                    <a:pt x="147193" y="1588643"/>
                  </a:lnTo>
                  <a:lnTo>
                    <a:pt x="153289" y="1598676"/>
                  </a:lnTo>
                  <a:lnTo>
                    <a:pt x="155448" y="1601978"/>
                  </a:lnTo>
                  <a:lnTo>
                    <a:pt x="157225" y="1605153"/>
                  </a:lnTo>
                  <a:lnTo>
                    <a:pt x="158750" y="1608455"/>
                  </a:lnTo>
                  <a:lnTo>
                    <a:pt x="160147" y="1612011"/>
                  </a:lnTo>
                  <a:lnTo>
                    <a:pt x="161544" y="1615313"/>
                  </a:lnTo>
                  <a:lnTo>
                    <a:pt x="163068" y="1618869"/>
                  </a:lnTo>
                  <a:lnTo>
                    <a:pt x="163703" y="1622425"/>
                  </a:lnTo>
                  <a:lnTo>
                    <a:pt x="164846" y="1626108"/>
                  </a:lnTo>
                  <a:lnTo>
                    <a:pt x="165608" y="1629664"/>
                  </a:lnTo>
                  <a:lnTo>
                    <a:pt x="166624" y="1639824"/>
                  </a:lnTo>
                  <a:lnTo>
                    <a:pt x="167386" y="1652778"/>
                  </a:lnTo>
                  <a:lnTo>
                    <a:pt x="166624" y="1684782"/>
                  </a:lnTo>
                  <a:lnTo>
                    <a:pt x="165608" y="1708912"/>
                  </a:lnTo>
                  <a:lnTo>
                    <a:pt x="164846" y="1742313"/>
                  </a:lnTo>
                  <a:lnTo>
                    <a:pt x="165862" y="1822323"/>
                  </a:lnTo>
                  <a:lnTo>
                    <a:pt x="167386" y="1834134"/>
                  </a:lnTo>
                  <a:lnTo>
                    <a:pt x="174244" y="1865503"/>
                  </a:lnTo>
                  <a:lnTo>
                    <a:pt x="177037" y="1875155"/>
                  </a:lnTo>
                  <a:lnTo>
                    <a:pt x="179197" y="1884934"/>
                  </a:lnTo>
                  <a:lnTo>
                    <a:pt x="180975" y="1894586"/>
                  </a:lnTo>
                  <a:lnTo>
                    <a:pt x="183134" y="1917700"/>
                  </a:lnTo>
                  <a:lnTo>
                    <a:pt x="183515" y="1931670"/>
                  </a:lnTo>
                  <a:lnTo>
                    <a:pt x="182499" y="2004441"/>
                  </a:lnTo>
                  <a:lnTo>
                    <a:pt x="182499" y="2005838"/>
                  </a:lnTo>
                  <a:lnTo>
                    <a:pt x="182499" y="2007362"/>
                  </a:lnTo>
                  <a:lnTo>
                    <a:pt x="182118" y="2009140"/>
                  </a:lnTo>
                  <a:lnTo>
                    <a:pt x="181737" y="2010537"/>
                  </a:lnTo>
                  <a:lnTo>
                    <a:pt x="181737" y="2012061"/>
                  </a:lnTo>
                  <a:lnTo>
                    <a:pt x="180975" y="2013458"/>
                  </a:lnTo>
                  <a:lnTo>
                    <a:pt x="180721" y="2014855"/>
                  </a:lnTo>
                  <a:lnTo>
                    <a:pt x="180340" y="2016379"/>
                  </a:lnTo>
                  <a:lnTo>
                    <a:pt x="179578" y="2017776"/>
                  </a:lnTo>
                  <a:lnTo>
                    <a:pt x="178816" y="2019173"/>
                  </a:lnTo>
                  <a:lnTo>
                    <a:pt x="178181" y="2020697"/>
                  </a:lnTo>
                  <a:lnTo>
                    <a:pt x="177419" y="2022094"/>
                  </a:lnTo>
                  <a:lnTo>
                    <a:pt x="176656" y="2023110"/>
                  </a:lnTo>
                  <a:lnTo>
                    <a:pt x="175641" y="2024634"/>
                  </a:lnTo>
                  <a:lnTo>
                    <a:pt x="174879" y="2025650"/>
                  </a:lnTo>
                  <a:lnTo>
                    <a:pt x="173862" y="2026793"/>
                  </a:lnTo>
                  <a:lnTo>
                    <a:pt x="172720" y="2027809"/>
                  </a:lnTo>
                  <a:lnTo>
                    <a:pt x="171704" y="2028952"/>
                  </a:lnTo>
                  <a:lnTo>
                    <a:pt x="170561" y="2029968"/>
                  </a:lnTo>
                  <a:lnTo>
                    <a:pt x="169164" y="2031111"/>
                  </a:lnTo>
                  <a:lnTo>
                    <a:pt x="168021" y="2032127"/>
                  </a:lnTo>
                  <a:lnTo>
                    <a:pt x="167005" y="2032889"/>
                  </a:lnTo>
                  <a:lnTo>
                    <a:pt x="165608" y="2033651"/>
                  </a:lnTo>
                  <a:lnTo>
                    <a:pt x="164084" y="2034667"/>
                  </a:lnTo>
                  <a:lnTo>
                    <a:pt x="162687" y="2035048"/>
                  </a:lnTo>
                  <a:lnTo>
                    <a:pt x="161290" y="2035810"/>
                  </a:lnTo>
                  <a:lnTo>
                    <a:pt x="160147" y="2036445"/>
                  </a:lnTo>
                  <a:lnTo>
                    <a:pt x="158750" y="2036826"/>
                  </a:lnTo>
                  <a:lnTo>
                    <a:pt x="126365" y="2041144"/>
                  </a:lnTo>
                  <a:lnTo>
                    <a:pt x="119125" y="2041144"/>
                  </a:lnTo>
                  <a:lnTo>
                    <a:pt x="104012" y="2040128"/>
                  </a:lnTo>
                  <a:lnTo>
                    <a:pt x="86741" y="2038985"/>
                  </a:lnTo>
                  <a:lnTo>
                    <a:pt x="85217" y="2039366"/>
                  </a:lnTo>
                  <a:lnTo>
                    <a:pt x="84200" y="2039366"/>
                  </a:lnTo>
                  <a:lnTo>
                    <a:pt x="82804" y="2038985"/>
                  </a:lnTo>
                  <a:lnTo>
                    <a:pt x="81661" y="2038985"/>
                  </a:lnTo>
                  <a:lnTo>
                    <a:pt x="80264" y="2038985"/>
                  </a:lnTo>
                  <a:lnTo>
                    <a:pt x="79121" y="2038604"/>
                  </a:lnTo>
                  <a:lnTo>
                    <a:pt x="77724" y="2038350"/>
                  </a:lnTo>
                  <a:lnTo>
                    <a:pt x="76581" y="2038350"/>
                  </a:lnTo>
                  <a:lnTo>
                    <a:pt x="75184" y="2037969"/>
                  </a:lnTo>
                  <a:lnTo>
                    <a:pt x="74168" y="2037207"/>
                  </a:lnTo>
                  <a:lnTo>
                    <a:pt x="73025" y="2036826"/>
                  </a:lnTo>
                  <a:lnTo>
                    <a:pt x="71628" y="2036445"/>
                  </a:lnTo>
                  <a:lnTo>
                    <a:pt x="70485" y="2035810"/>
                  </a:lnTo>
                  <a:lnTo>
                    <a:pt x="69468" y="2035048"/>
                  </a:lnTo>
                  <a:lnTo>
                    <a:pt x="66929" y="2033270"/>
                  </a:lnTo>
                  <a:lnTo>
                    <a:pt x="66167" y="2032508"/>
                  </a:lnTo>
                  <a:lnTo>
                    <a:pt x="65150" y="2031492"/>
                  </a:lnTo>
                  <a:lnTo>
                    <a:pt x="64389" y="2030730"/>
                  </a:lnTo>
                  <a:lnTo>
                    <a:pt x="64008" y="2029587"/>
                  </a:lnTo>
                  <a:lnTo>
                    <a:pt x="63246" y="2028571"/>
                  </a:lnTo>
                  <a:lnTo>
                    <a:pt x="62611" y="2027428"/>
                  </a:lnTo>
                  <a:lnTo>
                    <a:pt x="62230" y="2026793"/>
                  </a:lnTo>
                  <a:lnTo>
                    <a:pt x="61849" y="2025650"/>
                  </a:lnTo>
                  <a:lnTo>
                    <a:pt x="61087" y="2024634"/>
                  </a:lnTo>
                  <a:lnTo>
                    <a:pt x="60833" y="2023491"/>
                  </a:lnTo>
                  <a:lnTo>
                    <a:pt x="60452" y="2022094"/>
                  </a:lnTo>
                  <a:lnTo>
                    <a:pt x="60071" y="2020951"/>
                  </a:lnTo>
                  <a:lnTo>
                    <a:pt x="60071" y="2019935"/>
                  </a:lnTo>
                  <a:lnTo>
                    <a:pt x="59690" y="2018792"/>
                  </a:lnTo>
                  <a:lnTo>
                    <a:pt x="59690" y="2017776"/>
                  </a:lnTo>
                  <a:lnTo>
                    <a:pt x="59690" y="2016379"/>
                  </a:lnTo>
                  <a:lnTo>
                    <a:pt x="59690" y="2013839"/>
                  </a:lnTo>
                  <a:lnTo>
                    <a:pt x="58293" y="2001266"/>
                  </a:lnTo>
                  <a:lnTo>
                    <a:pt x="48133" y="1951863"/>
                  </a:lnTo>
                  <a:lnTo>
                    <a:pt x="26543" y="1899285"/>
                  </a:lnTo>
                  <a:lnTo>
                    <a:pt x="24384" y="1894967"/>
                  </a:lnTo>
                  <a:lnTo>
                    <a:pt x="22606" y="1890268"/>
                  </a:lnTo>
                  <a:lnTo>
                    <a:pt x="21209" y="1885315"/>
                  </a:lnTo>
                  <a:lnTo>
                    <a:pt x="19685" y="1880616"/>
                  </a:lnTo>
                  <a:lnTo>
                    <a:pt x="18287" y="1875536"/>
                  </a:lnTo>
                  <a:lnTo>
                    <a:pt x="17525" y="1870837"/>
                  </a:lnTo>
                  <a:lnTo>
                    <a:pt x="16510" y="1865884"/>
                  </a:lnTo>
                  <a:lnTo>
                    <a:pt x="15748" y="1854708"/>
                  </a:lnTo>
                  <a:lnTo>
                    <a:pt x="16510" y="1806829"/>
                  </a:lnTo>
                  <a:lnTo>
                    <a:pt x="17525" y="1777238"/>
                  </a:lnTo>
                  <a:lnTo>
                    <a:pt x="17525" y="1594358"/>
                  </a:lnTo>
                  <a:lnTo>
                    <a:pt x="16891" y="1585722"/>
                  </a:lnTo>
                  <a:lnTo>
                    <a:pt x="16129" y="1576705"/>
                  </a:lnTo>
                  <a:lnTo>
                    <a:pt x="12954" y="1558036"/>
                  </a:lnTo>
                  <a:lnTo>
                    <a:pt x="11430" y="1548638"/>
                  </a:lnTo>
                  <a:lnTo>
                    <a:pt x="8636" y="1524508"/>
                  </a:lnTo>
                  <a:lnTo>
                    <a:pt x="8255" y="1317625"/>
                  </a:lnTo>
                  <a:lnTo>
                    <a:pt x="8890" y="1210945"/>
                  </a:lnTo>
                  <a:lnTo>
                    <a:pt x="8255" y="1171829"/>
                  </a:lnTo>
                  <a:lnTo>
                    <a:pt x="8890" y="1089279"/>
                  </a:lnTo>
                  <a:lnTo>
                    <a:pt x="13208" y="1061974"/>
                  </a:lnTo>
                  <a:lnTo>
                    <a:pt x="15112" y="1052195"/>
                  </a:lnTo>
                  <a:lnTo>
                    <a:pt x="17525" y="1026668"/>
                  </a:lnTo>
                  <a:lnTo>
                    <a:pt x="18668" y="1013714"/>
                  </a:lnTo>
                  <a:lnTo>
                    <a:pt x="22606" y="983488"/>
                  </a:lnTo>
                  <a:lnTo>
                    <a:pt x="24384" y="973709"/>
                  </a:lnTo>
                  <a:lnTo>
                    <a:pt x="25527" y="961517"/>
                  </a:lnTo>
                  <a:lnTo>
                    <a:pt x="26289" y="948944"/>
                  </a:lnTo>
                  <a:lnTo>
                    <a:pt x="26289" y="920496"/>
                  </a:lnTo>
                  <a:lnTo>
                    <a:pt x="26543" y="880110"/>
                  </a:lnTo>
                  <a:lnTo>
                    <a:pt x="30606" y="856107"/>
                  </a:lnTo>
                  <a:lnTo>
                    <a:pt x="32004" y="849884"/>
                  </a:lnTo>
                  <a:lnTo>
                    <a:pt x="33020" y="843407"/>
                  </a:lnTo>
                  <a:lnTo>
                    <a:pt x="34925" y="827913"/>
                  </a:lnTo>
                  <a:lnTo>
                    <a:pt x="35560" y="811403"/>
                  </a:lnTo>
                  <a:lnTo>
                    <a:pt x="39878" y="768985"/>
                  </a:lnTo>
                  <a:lnTo>
                    <a:pt x="42799" y="746251"/>
                  </a:lnTo>
                  <a:lnTo>
                    <a:pt x="44577" y="723265"/>
                  </a:lnTo>
                  <a:lnTo>
                    <a:pt x="44196" y="660146"/>
                  </a:lnTo>
                  <a:lnTo>
                    <a:pt x="43561" y="619125"/>
                  </a:lnTo>
                  <a:lnTo>
                    <a:pt x="43815" y="591058"/>
                  </a:lnTo>
                  <a:lnTo>
                    <a:pt x="43180" y="532003"/>
                  </a:lnTo>
                  <a:lnTo>
                    <a:pt x="34925" y="488442"/>
                  </a:lnTo>
                  <a:lnTo>
                    <a:pt x="33400" y="482726"/>
                  </a:lnTo>
                  <a:lnTo>
                    <a:pt x="32004" y="477012"/>
                  </a:lnTo>
                  <a:lnTo>
                    <a:pt x="26289" y="461137"/>
                  </a:lnTo>
                  <a:lnTo>
                    <a:pt x="24384" y="456819"/>
                  </a:lnTo>
                  <a:lnTo>
                    <a:pt x="22606" y="452500"/>
                  </a:lnTo>
                  <a:lnTo>
                    <a:pt x="21209" y="448183"/>
                  </a:lnTo>
                  <a:lnTo>
                    <a:pt x="20066" y="443484"/>
                  </a:lnTo>
                  <a:lnTo>
                    <a:pt x="19050" y="438785"/>
                  </a:lnTo>
                  <a:lnTo>
                    <a:pt x="17272" y="427609"/>
                  </a:lnTo>
                  <a:lnTo>
                    <a:pt x="17525" y="374776"/>
                  </a:lnTo>
                  <a:lnTo>
                    <a:pt x="17272" y="314198"/>
                  </a:lnTo>
                  <a:lnTo>
                    <a:pt x="13208" y="285115"/>
                  </a:lnTo>
                  <a:lnTo>
                    <a:pt x="11049" y="274320"/>
                  </a:lnTo>
                  <a:lnTo>
                    <a:pt x="8636" y="244348"/>
                  </a:lnTo>
                  <a:lnTo>
                    <a:pt x="8890" y="216026"/>
                  </a:lnTo>
                  <a:lnTo>
                    <a:pt x="8636" y="166243"/>
                  </a:lnTo>
                  <a:lnTo>
                    <a:pt x="4572" y="142875"/>
                  </a:lnTo>
                  <a:lnTo>
                    <a:pt x="2793" y="136398"/>
                  </a:lnTo>
                  <a:lnTo>
                    <a:pt x="1778" y="129921"/>
                  </a:lnTo>
                  <a:lnTo>
                    <a:pt x="0" y="114046"/>
                  </a:lnTo>
                  <a:lnTo>
                    <a:pt x="0" y="105791"/>
                  </a:lnTo>
                  <a:lnTo>
                    <a:pt x="0" y="98298"/>
                  </a:lnTo>
                </a:path>
              </a:pathLst>
            </a:custGeom>
            <a:ln w="17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4371" y="3054095"/>
              <a:ext cx="116586" cy="47472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57400" y="2991611"/>
              <a:ext cx="116586" cy="47625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785998" y="2767964"/>
              <a:ext cx="1368425" cy="786130"/>
            </a:xfrm>
            <a:custGeom>
              <a:avLst/>
              <a:gdLst/>
              <a:ahLst/>
              <a:cxnLst/>
              <a:rect l="l" t="t" r="r" b="b"/>
              <a:pathLst>
                <a:path w="1368425" h="786129">
                  <a:moveTo>
                    <a:pt x="0" y="381"/>
                  </a:moveTo>
                  <a:lnTo>
                    <a:pt x="104775" y="762"/>
                  </a:lnTo>
                  <a:lnTo>
                    <a:pt x="115950" y="3683"/>
                  </a:lnTo>
                  <a:lnTo>
                    <a:pt x="118744" y="4318"/>
                  </a:lnTo>
                  <a:lnTo>
                    <a:pt x="121284" y="5461"/>
                  </a:lnTo>
                  <a:lnTo>
                    <a:pt x="128143" y="9017"/>
                  </a:lnTo>
                  <a:lnTo>
                    <a:pt x="131318" y="10540"/>
                  </a:lnTo>
                  <a:lnTo>
                    <a:pt x="134238" y="12319"/>
                  </a:lnTo>
                  <a:lnTo>
                    <a:pt x="137540" y="13335"/>
                  </a:lnTo>
                  <a:lnTo>
                    <a:pt x="140715" y="14859"/>
                  </a:lnTo>
                  <a:lnTo>
                    <a:pt x="149351" y="17272"/>
                  </a:lnTo>
                  <a:lnTo>
                    <a:pt x="171323" y="19176"/>
                  </a:lnTo>
                  <a:lnTo>
                    <a:pt x="175259" y="19176"/>
                  </a:lnTo>
                  <a:lnTo>
                    <a:pt x="179324" y="19176"/>
                  </a:lnTo>
                  <a:lnTo>
                    <a:pt x="183261" y="19431"/>
                  </a:lnTo>
                  <a:lnTo>
                    <a:pt x="187198" y="19812"/>
                  </a:lnTo>
                  <a:lnTo>
                    <a:pt x="191134" y="20574"/>
                  </a:lnTo>
                  <a:lnTo>
                    <a:pt x="195071" y="21336"/>
                  </a:lnTo>
                  <a:lnTo>
                    <a:pt x="198755" y="22351"/>
                  </a:lnTo>
                  <a:lnTo>
                    <a:pt x="207644" y="25273"/>
                  </a:lnTo>
                  <a:lnTo>
                    <a:pt x="213106" y="27432"/>
                  </a:lnTo>
                  <a:lnTo>
                    <a:pt x="218820" y="29590"/>
                  </a:lnTo>
                  <a:lnTo>
                    <a:pt x="224662" y="31369"/>
                  </a:lnTo>
                  <a:lnTo>
                    <a:pt x="230758" y="32765"/>
                  </a:lnTo>
                  <a:lnTo>
                    <a:pt x="236474" y="34289"/>
                  </a:lnTo>
                  <a:lnTo>
                    <a:pt x="242569" y="35306"/>
                  </a:lnTo>
                  <a:lnTo>
                    <a:pt x="257048" y="36702"/>
                  </a:lnTo>
                  <a:lnTo>
                    <a:pt x="309244" y="36449"/>
                  </a:lnTo>
                  <a:lnTo>
                    <a:pt x="339851" y="35306"/>
                  </a:lnTo>
                  <a:lnTo>
                    <a:pt x="636142" y="35306"/>
                  </a:lnTo>
                  <a:lnTo>
                    <a:pt x="639699" y="35687"/>
                  </a:lnTo>
                  <a:lnTo>
                    <a:pt x="643636" y="36449"/>
                  </a:lnTo>
                  <a:lnTo>
                    <a:pt x="647318" y="36702"/>
                  </a:lnTo>
                  <a:lnTo>
                    <a:pt x="651255" y="37464"/>
                  </a:lnTo>
                  <a:lnTo>
                    <a:pt x="654812" y="38608"/>
                  </a:lnTo>
                  <a:lnTo>
                    <a:pt x="658367" y="39624"/>
                  </a:lnTo>
                  <a:lnTo>
                    <a:pt x="662051" y="41021"/>
                  </a:lnTo>
                  <a:lnTo>
                    <a:pt x="665606" y="42545"/>
                  </a:lnTo>
                  <a:lnTo>
                    <a:pt x="669163" y="43942"/>
                  </a:lnTo>
                  <a:lnTo>
                    <a:pt x="672464" y="45720"/>
                  </a:lnTo>
                  <a:lnTo>
                    <a:pt x="676021" y="47498"/>
                  </a:lnTo>
                  <a:lnTo>
                    <a:pt x="679323" y="49657"/>
                  </a:lnTo>
                  <a:lnTo>
                    <a:pt x="682243" y="51815"/>
                  </a:lnTo>
                  <a:lnTo>
                    <a:pt x="685418" y="54101"/>
                  </a:lnTo>
                  <a:lnTo>
                    <a:pt x="691514" y="59436"/>
                  </a:lnTo>
                  <a:lnTo>
                    <a:pt x="696595" y="63754"/>
                  </a:lnTo>
                  <a:lnTo>
                    <a:pt x="701293" y="68452"/>
                  </a:lnTo>
                  <a:lnTo>
                    <a:pt x="705612" y="73533"/>
                  </a:lnTo>
                  <a:lnTo>
                    <a:pt x="709929" y="78486"/>
                  </a:lnTo>
                  <a:lnTo>
                    <a:pt x="713866" y="83565"/>
                  </a:lnTo>
                  <a:lnTo>
                    <a:pt x="717803" y="88900"/>
                  </a:lnTo>
                  <a:lnTo>
                    <a:pt x="721360" y="94742"/>
                  </a:lnTo>
                  <a:lnTo>
                    <a:pt x="728979" y="108458"/>
                  </a:lnTo>
                  <a:lnTo>
                    <a:pt x="729361" y="108712"/>
                  </a:lnTo>
                  <a:lnTo>
                    <a:pt x="749553" y="145161"/>
                  </a:lnTo>
                  <a:lnTo>
                    <a:pt x="753490" y="149479"/>
                  </a:lnTo>
                  <a:lnTo>
                    <a:pt x="755268" y="151637"/>
                  </a:lnTo>
                  <a:lnTo>
                    <a:pt x="757427" y="153797"/>
                  </a:lnTo>
                  <a:lnTo>
                    <a:pt x="759967" y="155575"/>
                  </a:lnTo>
                  <a:lnTo>
                    <a:pt x="762126" y="157352"/>
                  </a:lnTo>
                  <a:lnTo>
                    <a:pt x="764666" y="159131"/>
                  </a:lnTo>
                  <a:lnTo>
                    <a:pt x="767079" y="160909"/>
                  </a:lnTo>
                  <a:lnTo>
                    <a:pt x="769620" y="162433"/>
                  </a:lnTo>
                  <a:lnTo>
                    <a:pt x="812800" y="173609"/>
                  </a:lnTo>
                  <a:lnTo>
                    <a:pt x="820420" y="174244"/>
                  </a:lnTo>
                  <a:lnTo>
                    <a:pt x="837691" y="174244"/>
                  </a:lnTo>
                  <a:lnTo>
                    <a:pt x="845947" y="173862"/>
                  </a:lnTo>
                  <a:lnTo>
                    <a:pt x="853948" y="174244"/>
                  </a:lnTo>
                  <a:lnTo>
                    <a:pt x="862202" y="175006"/>
                  </a:lnTo>
                  <a:lnTo>
                    <a:pt x="870458" y="175768"/>
                  </a:lnTo>
                  <a:lnTo>
                    <a:pt x="886713" y="178562"/>
                  </a:lnTo>
                  <a:lnTo>
                    <a:pt x="903604" y="184658"/>
                  </a:lnTo>
                  <a:lnTo>
                    <a:pt x="907541" y="186182"/>
                  </a:lnTo>
                  <a:lnTo>
                    <a:pt x="911478" y="187579"/>
                  </a:lnTo>
                  <a:lnTo>
                    <a:pt x="992886" y="192659"/>
                  </a:lnTo>
                  <a:lnTo>
                    <a:pt x="995679" y="193039"/>
                  </a:lnTo>
                  <a:lnTo>
                    <a:pt x="998220" y="193675"/>
                  </a:lnTo>
                  <a:lnTo>
                    <a:pt x="1001140" y="194437"/>
                  </a:lnTo>
                  <a:lnTo>
                    <a:pt x="1004062" y="195199"/>
                  </a:lnTo>
                  <a:lnTo>
                    <a:pt x="1006601" y="196214"/>
                  </a:lnTo>
                  <a:lnTo>
                    <a:pt x="1009396" y="197358"/>
                  </a:lnTo>
                  <a:lnTo>
                    <a:pt x="1016253" y="200533"/>
                  </a:lnTo>
                  <a:lnTo>
                    <a:pt x="1019175" y="202311"/>
                  </a:lnTo>
                  <a:lnTo>
                    <a:pt x="1021968" y="203835"/>
                  </a:lnTo>
                  <a:lnTo>
                    <a:pt x="1025271" y="204850"/>
                  </a:lnTo>
                  <a:lnTo>
                    <a:pt x="1028191" y="205994"/>
                  </a:lnTo>
                  <a:lnTo>
                    <a:pt x="1036827" y="208534"/>
                  </a:lnTo>
                  <a:lnTo>
                    <a:pt x="1051940" y="210312"/>
                  </a:lnTo>
                  <a:lnTo>
                    <a:pt x="1054735" y="210312"/>
                  </a:lnTo>
                  <a:lnTo>
                    <a:pt x="1057275" y="210312"/>
                  </a:lnTo>
                  <a:lnTo>
                    <a:pt x="1059814" y="210312"/>
                  </a:lnTo>
                  <a:lnTo>
                    <a:pt x="1062354" y="210693"/>
                  </a:lnTo>
                  <a:lnTo>
                    <a:pt x="1064895" y="210947"/>
                  </a:lnTo>
                  <a:lnTo>
                    <a:pt x="1067689" y="211709"/>
                  </a:lnTo>
                  <a:lnTo>
                    <a:pt x="1070228" y="212471"/>
                  </a:lnTo>
                  <a:lnTo>
                    <a:pt x="1072768" y="213106"/>
                  </a:lnTo>
                  <a:lnTo>
                    <a:pt x="1074927" y="213868"/>
                  </a:lnTo>
                  <a:lnTo>
                    <a:pt x="1077467" y="215011"/>
                  </a:lnTo>
                  <a:lnTo>
                    <a:pt x="1080008" y="216026"/>
                  </a:lnTo>
                  <a:lnTo>
                    <a:pt x="1082166" y="217170"/>
                  </a:lnTo>
                  <a:lnTo>
                    <a:pt x="1084326" y="218567"/>
                  </a:lnTo>
                  <a:lnTo>
                    <a:pt x="1089278" y="221742"/>
                  </a:lnTo>
                  <a:lnTo>
                    <a:pt x="1131824" y="245618"/>
                  </a:lnTo>
                  <a:lnTo>
                    <a:pt x="1140078" y="249555"/>
                  </a:lnTo>
                  <a:lnTo>
                    <a:pt x="1238758" y="308229"/>
                  </a:lnTo>
                  <a:lnTo>
                    <a:pt x="1250950" y="317881"/>
                  </a:lnTo>
                  <a:lnTo>
                    <a:pt x="1252727" y="319659"/>
                  </a:lnTo>
                  <a:lnTo>
                    <a:pt x="1254633" y="321563"/>
                  </a:lnTo>
                  <a:lnTo>
                    <a:pt x="1258570" y="326898"/>
                  </a:lnTo>
                  <a:lnTo>
                    <a:pt x="1273302" y="352171"/>
                  </a:lnTo>
                  <a:lnTo>
                    <a:pt x="1281938" y="368300"/>
                  </a:lnTo>
                  <a:lnTo>
                    <a:pt x="1297813" y="393192"/>
                  </a:lnTo>
                  <a:lnTo>
                    <a:pt x="1330578" y="453263"/>
                  </a:lnTo>
                  <a:lnTo>
                    <a:pt x="1332356" y="457581"/>
                  </a:lnTo>
                  <a:lnTo>
                    <a:pt x="1334135" y="461899"/>
                  </a:lnTo>
                  <a:lnTo>
                    <a:pt x="1349248" y="485267"/>
                  </a:lnTo>
                  <a:lnTo>
                    <a:pt x="1350645" y="488188"/>
                  </a:lnTo>
                  <a:lnTo>
                    <a:pt x="1352168" y="490727"/>
                  </a:lnTo>
                  <a:lnTo>
                    <a:pt x="1353185" y="493649"/>
                  </a:lnTo>
                  <a:lnTo>
                    <a:pt x="1354709" y="496443"/>
                  </a:lnTo>
                  <a:lnTo>
                    <a:pt x="1355725" y="499363"/>
                  </a:lnTo>
                  <a:lnTo>
                    <a:pt x="1356487" y="502285"/>
                  </a:lnTo>
                  <a:lnTo>
                    <a:pt x="1357122" y="505079"/>
                  </a:lnTo>
                  <a:lnTo>
                    <a:pt x="1357884" y="508381"/>
                  </a:lnTo>
                  <a:lnTo>
                    <a:pt x="1359027" y="514858"/>
                  </a:lnTo>
                  <a:lnTo>
                    <a:pt x="1359280" y="522097"/>
                  </a:lnTo>
                  <a:lnTo>
                    <a:pt x="1359662" y="532130"/>
                  </a:lnTo>
                  <a:lnTo>
                    <a:pt x="1363599" y="561594"/>
                  </a:lnTo>
                  <a:lnTo>
                    <a:pt x="1365758" y="575310"/>
                  </a:lnTo>
                  <a:lnTo>
                    <a:pt x="1367281" y="589026"/>
                  </a:lnTo>
                  <a:lnTo>
                    <a:pt x="1368043" y="602742"/>
                  </a:lnTo>
                  <a:lnTo>
                    <a:pt x="1367663" y="637539"/>
                  </a:lnTo>
                  <a:lnTo>
                    <a:pt x="1366901" y="663194"/>
                  </a:lnTo>
                  <a:lnTo>
                    <a:pt x="1366901" y="665988"/>
                  </a:lnTo>
                  <a:lnTo>
                    <a:pt x="1366520" y="669289"/>
                  </a:lnTo>
                  <a:lnTo>
                    <a:pt x="1366139" y="672464"/>
                  </a:lnTo>
                  <a:lnTo>
                    <a:pt x="1365758" y="675767"/>
                  </a:lnTo>
                  <a:lnTo>
                    <a:pt x="1365123" y="678688"/>
                  </a:lnTo>
                  <a:lnTo>
                    <a:pt x="1363979" y="681863"/>
                  </a:lnTo>
                  <a:lnTo>
                    <a:pt x="1363345" y="684784"/>
                  </a:lnTo>
                  <a:lnTo>
                    <a:pt x="1362202" y="687577"/>
                  </a:lnTo>
                  <a:lnTo>
                    <a:pt x="1360804" y="690499"/>
                  </a:lnTo>
                  <a:lnTo>
                    <a:pt x="1359662" y="693420"/>
                  </a:lnTo>
                  <a:lnTo>
                    <a:pt x="1358264" y="696340"/>
                  </a:lnTo>
                  <a:lnTo>
                    <a:pt x="1356487" y="699135"/>
                  </a:lnTo>
                  <a:lnTo>
                    <a:pt x="1354963" y="701675"/>
                  </a:lnTo>
                  <a:lnTo>
                    <a:pt x="1353185" y="704214"/>
                  </a:lnTo>
                  <a:lnTo>
                    <a:pt x="1351026" y="706755"/>
                  </a:lnTo>
                  <a:lnTo>
                    <a:pt x="1349248" y="709295"/>
                  </a:lnTo>
                  <a:lnTo>
                    <a:pt x="1347089" y="711708"/>
                  </a:lnTo>
                  <a:lnTo>
                    <a:pt x="1344549" y="713867"/>
                  </a:lnTo>
                  <a:lnTo>
                    <a:pt x="1342389" y="716026"/>
                  </a:lnTo>
                  <a:lnTo>
                    <a:pt x="1329436" y="725043"/>
                  </a:lnTo>
                  <a:lnTo>
                    <a:pt x="1326641" y="726567"/>
                  </a:lnTo>
                  <a:lnTo>
                    <a:pt x="1323721" y="727963"/>
                  </a:lnTo>
                  <a:lnTo>
                    <a:pt x="1315085" y="731138"/>
                  </a:lnTo>
                  <a:lnTo>
                    <a:pt x="1279016" y="747776"/>
                  </a:lnTo>
                  <a:lnTo>
                    <a:pt x="1262126" y="755014"/>
                  </a:lnTo>
                  <a:lnTo>
                    <a:pt x="1257427" y="757174"/>
                  </a:lnTo>
                  <a:lnTo>
                    <a:pt x="1252727" y="759333"/>
                  </a:lnTo>
                  <a:lnTo>
                    <a:pt x="1248155" y="761111"/>
                  </a:lnTo>
                  <a:lnTo>
                    <a:pt x="1243076" y="762508"/>
                  </a:lnTo>
                  <a:lnTo>
                    <a:pt x="1237996" y="763905"/>
                  </a:lnTo>
                  <a:lnTo>
                    <a:pt x="1233042" y="765429"/>
                  </a:lnTo>
                  <a:lnTo>
                    <a:pt x="1218946" y="767207"/>
                  </a:lnTo>
                  <a:lnTo>
                    <a:pt x="1178305" y="767207"/>
                  </a:lnTo>
                  <a:lnTo>
                    <a:pt x="1131442" y="767207"/>
                  </a:lnTo>
                  <a:lnTo>
                    <a:pt x="1117473" y="770763"/>
                  </a:lnTo>
                  <a:lnTo>
                    <a:pt x="1114552" y="771906"/>
                  </a:lnTo>
                  <a:lnTo>
                    <a:pt x="1108075" y="775462"/>
                  </a:lnTo>
                  <a:lnTo>
                    <a:pt x="1104773" y="776859"/>
                  </a:lnTo>
                  <a:lnTo>
                    <a:pt x="1101598" y="778383"/>
                  </a:lnTo>
                  <a:lnTo>
                    <a:pt x="1057655" y="785876"/>
                  </a:lnTo>
                  <a:lnTo>
                    <a:pt x="1015238" y="785240"/>
                  </a:lnTo>
                  <a:lnTo>
                    <a:pt x="983488" y="784098"/>
                  </a:lnTo>
                  <a:lnTo>
                    <a:pt x="772922" y="784098"/>
                  </a:lnTo>
                  <a:lnTo>
                    <a:pt x="729741" y="779018"/>
                  </a:lnTo>
                  <a:lnTo>
                    <a:pt x="687197" y="770763"/>
                  </a:lnTo>
                  <a:lnTo>
                    <a:pt x="665226" y="761111"/>
                  </a:lnTo>
                  <a:lnTo>
                    <a:pt x="659891" y="758189"/>
                  </a:lnTo>
                  <a:lnTo>
                    <a:pt x="654812" y="755014"/>
                  </a:lnTo>
                  <a:lnTo>
                    <a:pt x="644016" y="747013"/>
                  </a:lnTo>
                  <a:lnTo>
                    <a:pt x="629920" y="737615"/>
                  </a:lnTo>
                  <a:lnTo>
                    <a:pt x="625601" y="734822"/>
                  </a:lnTo>
                  <a:lnTo>
                    <a:pt x="621284" y="731901"/>
                  </a:lnTo>
                  <a:lnTo>
                    <a:pt x="617347" y="728980"/>
                  </a:lnTo>
                  <a:lnTo>
                    <a:pt x="613410" y="725424"/>
                  </a:lnTo>
                  <a:lnTo>
                    <a:pt x="609473" y="722249"/>
                  </a:lnTo>
                  <a:lnTo>
                    <a:pt x="605916" y="718565"/>
                  </a:lnTo>
                  <a:lnTo>
                    <a:pt x="602234" y="714629"/>
                  </a:lnTo>
                  <a:lnTo>
                    <a:pt x="595376" y="706374"/>
                  </a:lnTo>
                  <a:lnTo>
                    <a:pt x="593598" y="703452"/>
                  </a:lnTo>
                  <a:lnTo>
                    <a:pt x="591820" y="700659"/>
                  </a:lnTo>
                  <a:lnTo>
                    <a:pt x="590423" y="697738"/>
                  </a:lnTo>
                  <a:lnTo>
                    <a:pt x="588899" y="694817"/>
                  </a:lnTo>
                  <a:lnTo>
                    <a:pt x="587501" y="691642"/>
                  </a:lnTo>
                  <a:lnTo>
                    <a:pt x="586359" y="688721"/>
                  </a:lnTo>
                  <a:lnTo>
                    <a:pt x="585342" y="685419"/>
                  </a:lnTo>
                  <a:lnTo>
                    <a:pt x="584200" y="682244"/>
                  </a:lnTo>
                  <a:lnTo>
                    <a:pt x="583564" y="678942"/>
                  </a:lnTo>
                  <a:lnTo>
                    <a:pt x="583184" y="675767"/>
                  </a:lnTo>
                  <a:lnTo>
                    <a:pt x="582422" y="672464"/>
                  </a:lnTo>
                  <a:lnTo>
                    <a:pt x="582040" y="669289"/>
                  </a:lnTo>
                  <a:lnTo>
                    <a:pt x="582040" y="662432"/>
                  </a:lnTo>
                  <a:lnTo>
                    <a:pt x="583184" y="400685"/>
                  </a:lnTo>
                  <a:lnTo>
                    <a:pt x="583184" y="392049"/>
                  </a:lnTo>
                  <a:lnTo>
                    <a:pt x="582422" y="383413"/>
                  </a:lnTo>
                  <a:lnTo>
                    <a:pt x="581787" y="374776"/>
                  </a:lnTo>
                  <a:lnTo>
                    <a:pt x="580263" y="366140"/>
                  </a:lnTo>
                  <a:lnTo>
                    <a:pt x="569467" y="326898"/>
                  </a:lnTo>
                  <a:lnTo>
                    <a:pt x="564768" y="316102"/>
                  </a:lnTo>
                  <a:lnTo>
                    <a:pt x="562990" y="312547"/>
                  </a:lnTo>
                  <a:lnTo>
                    <a:pt x="561213" y="309245"/>
                  </a:lnTo>
                  <a:lnTo>
                    <a:pt x="559053" y="305688"/>
                  </a:lnTo>
                  <a:lnTo>
                    <a:pt x="556513" y="302768"/>
                  </a:lnTo>
                  <a:lnTo>
                    <a:pt x="554354" y="299593"/>
                  </a:lnTo>
                  <a:lnTo>
                    <a:pt x="551814" y="296672"/>
                  </a:lnTo>
                  <a:lnTo>
                    <a:pt x="549021" y="293750"/>
                  </a:lnTo>
                  <a:lnTo>
                    <a:pt x="546100" y="290957"/>
                  </a:lnTo>
                  <a:lnTo>
                    <a:pt x="543178" y="288417"/>
                  </a:lnTo>
                  <a:lnTo>
                    <a:pt x="540385" y="285876"/>
                  </a:lnTo>
                  <a:lnTo>
                    <a:pt x="537083" y="283718"/>
                  </a:lnTo>
                  <a:lnTo>
                    <a:pt x="533908" y="281177"/>
                  </a:lnTo>
                  <a:lnTo>
                    <a:pt x="530605" y="279400"/>
                  </a:lnTo>
                  <a:lnTo>
                    <a:pt x="527430" y="277240"/>
                  </a:lnTo>
                  <a:lnTo>
                    <a:pt x="519049" y="273685"/>
                  </a:lnTo>
                  <a:lnTo>
                    <a:pt x="514096" y="272161"/>
                  </a:lnTo>
                  <a:lnTo>
                    <a:pt x="508635" y="271145"/>
                  </a:lnTo>
                  <a:lnTo>
                    <a:pt x="503681" y="270001"/>
                  </a:lnTo>
                  <a:lnTo>
                    <a:pt x="498221" y="269621"/>
                  </a:lnTo>
                  <a:lnTo>
                    <a:pt x="492760" y="268986"/>
                  </a:lnTo>
                  <a:lnTo>
                    <a:pt x="487425" y="268986"/>
                  </a:lnTo>
                  <a:lnTo>
                    <a:pt x="481964" y="268986"/>
                  </a:lnTo>
                  <a:lnTo>
                    <a:pt x="468375" y="270001"/>
                  </a:lnTo>
                  <a:lnTo>
                    <a:pt x="461518" y="270763"/>
                  </a:lnTo>
                  <a:lnTo>
                    <a:pt x="455040" y="271145"/>
                  </a:lnTo>
                  <a:lnTo>
                    <a:pt x="448182" y="271145"/>
                  </a:lnTo>
                  <a:lnTo>
                    <a:pt x="441706" y="270763"/>
                  </a:lnTo>
                  <a:lnTo>
                    <a:pt x="426593" y="269367"/>
                  </a:lnTo>
                  <a:lnTo>
                    <a:pt x="406781" y="265684"/>
                  </a:lnTo>
                  <a:lnTo>
                    <a:pt x="348106" y="260731"/>
                  </a:lnTo>
                  <a:lnTo>
                    <a:pt x="268224" y="260985"/>
                  </a:lnTo>
                  <a:lnTo>
                    <a:pt x="217043" y="261747"/>
                  </a:lnTo>
                  <a:lnTo>
                    <a:pt x="60070" y="261747"/>
                  </a:lnTo>
                  <a:lnTo>
                    <a:pt x="58293" y="261747"/>
                  </a:lnTo>
                  <a:lnTo>
                    <a:pt x="56895" y="261747"/>
                  </a:lnTo>
                  <a:lnTo>
                    <a:pt x="55118" y="261747"/>
                  </a:lnTo>
                  <a:lnTo>
                    <a:pt x="53212" y="261747"/>
                  </a:lnTo>
                  <a:lnTo>
                    <a:pt x="51434" y="261365"/>
                  </a:lnTo>
                  <a:lnTo>
                    <a:pt x="49656" y="260985"/>
                  </a:lnTo>
                  <a:lnTo>
                    <a:pt x="47878" y="260731"/>
                  </a:lnTo>
                  <a:lnTo>
                    <a:pt x="46100" y="260350"/>
                  </a:lnTo>
                  <a:lnTo>
                    <a:pt x="44576" y="259587"/>
                  </a:lnTo>
                  <a:lnTo>
                    <a:pt x="42799" y="259207"/>
                  </a:lnTo>
                  <a:lnTo>
                    <a:pt x="41020" y="258572"/>
                  </a:lnTo>
                  <a:lnTo>
                    <a:pt x="37464" y="256412"/>
                  </a:lnTo>
                  <a:lnTo>
                    <a:pt x="36321" y="255650"/>
                  </a:lnTo>
                  <a:lnTo>
                    <a:pt x="35306" y="254508"/>
                  </a:lnTo>
                  <a:lnTo>
                    <a:pt x="34162" y="253873"/>
                  </a:lnTo>
                  <a:lnTo>
                    <a:pt x="33146" y="252730"/>
                  </a:lnTo>
                  <a:lnTo>
                    <a:pt x="32003" y="251713"/>
                  </a:lnTo>
                  <a:lnTo>
                    <a:pt x="31242" y="250571"/>
                  </a:lnTo>
                  <a:lnTo>
                    <a:pt x="30606" y="249555"/>
                  </a:lnTo>
                  <a:lnTo>
                    <a:pt x="29463" y="248412"/>
                  </a:lnTo>
                  <a:lnTo>
                    <a:pt x="28828" y="247396"/>
                  </a:lnTo>
                  <a:lnTo>
                    <a:pt x="28067" y="245872"/>
                  </a:lnTo>
                  <a:lnTo>
                    <a:pt x="27686" y="244856"/>
                  </a:lnTo>
                  <a:lnTo>
                    <a:pt x="26924" y="243459"/>
                  </a:lnTo>
                  <a:lnTo>
                    <a:pt x="26288" y="242315"/>
                  </a:lnTo>
                  <a:lnTo>
                    <a:pt x="25907" y="240919"/>
                  </a:lnTo>
                  <a:lnTo>
                    <a:pt x="24764" y="236982"/>
                  </a:lnTo>
                  <a:lnTo>
                    <a:pt x="22351" y="226440"/>
                  </a:lnTo>
                  <a:lnTo>
                    <a:pt x="20446" y="215646"/>
                  </a:lnTo>
                  <a:lnTo>
                    <a:pt x="17271" y="185800"/>
                  </a:lnTo>
                  <a:lnTo>
                    <a:pt x="16509" y="175006"/>
                  </a:lnTo>
                  <a:lnTo>
                    <a:pt x="12573" y="151257"/>
                  </a:lnTo>
                  <a:lnTo>
                    <a:pt x="11175" y="144399"/>
                  </a:lnTo>
                  <a:lnTo>
                    <a:pt x="9651" y="137160"/>
                  </a:lnTo>
                  <a:lnTo>
                    <a:pt x="8255" y="122427"/>
                  </a:lnTo>
                  <a:lnTo>
                    <a:pt x="8636" y="9017"/>
                  </a:lnTo>
                  <a:lnTo>
                    <a:pt x="8636" y="1524"/>
                  </a:lnTo>
                </a:path>
              </a:pathLst>
            </a:custGeom>
            <a:ln w="17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118482" y="3158616"/>
              <a:ext cx="2011680" cy="134620"/>
            </a:xfrm>
            <a:custGeom>
              <a:avLst/>
              <a:gdLst/>
              <a:ahLst/>
              <a:cxnLst/>
              <a:rect l="l" t="t" r="r" b="b"/>
              <a:pathLst>
                <a:path w="2011679" h="134620">
                  <a:moveTo>
                    <a:pt x="0" y="46482"/>
                  </a:moveTo>
                  <a:lnTo>
                    <a:pt x="1015" y="47117"/>
                  </a:lnTo>
                  <a:lnTo>
                    <a:pt x="2539" y="47879"/>
                  </a:lnTo>
                  <a:lnTo>
                    <a:pt x="3555" y="48641"/>
                  </a:lnTo>
                  <a:lnTo>
                    <a:pt x="5079" y="48895"/>
                  </a:lnTo>
                  <a:lnTo>
                    <a:pt x="6095" y="49657"/>
                  </a:lnTo>
                  <a:lnTo>
                    <a:pt x="7492" y="50037"/>
                  </a:lnTo>
                  <a:lnTo>
                    <a:pt x="9016" y="50800"/>
                  </a:lnTo>
                  <a:lnTo>
                    <a:pt x="10413" y="51181"/>
                  </a:lnTo>
                  <a:lnTo>
                    <a:pt x="11811" y="51435"/>
                  </a:lnTo>
                  <a:lnTo>
                    <a:pt x="12953" y="51816"/>
                  </a:lnTo>
                  <a:lnTo>
                    <a:pt x="16509" y="52197"/>
                  </a:lnTo>
                  <a:lnTo>
                    <a:pt x="22987" y="53340"/>
                  </a:lnTo>
                  <a:lnTo>
                    <a:pt x="70612" y="62992"/>
                  </a:lnTo>
                  <a:lnTo>
                    <a:pt x="193675" y="78486"/>
                  </a:lnTo>
                  <a:lnTo>
                    <a:pt x="367918" y="85979"/>
                  </a:lnTo>
                  <a:lnTo>
                    <a:pt x="408939" y="87503"/>
                  </a:lnTo>
                  <a:lnTo>
                    <a:pt x="966977" y="90678"/>
                  </a:lnTo>
                  <a:lnTo>
                    <a:pt x="1194815" y="90043"/>
                  </a:lnTo>
                  <a:lnTo>
                    <a:pt x="1616075" y="90043"/>
                  </a:lnTo>
                  <a:lnTo>
                    <a:pt x="1627251" y="89281"/>
                  </a:lnTo>
                  <a:lnTo>
                    <a:pt x="1658112" y="85344"/>
                  </a:lnTo>
                  <a:lnTo>
                    <a:pt x="1669288" y="83185"/>
                  </a:lnTo>
                  <a:lnTo>
                    <a:pt x="1699132" y="80645"/>
                  </a:lnTo>
                  <a:lnTo>
                    <a:pt x="1746757" y="81407"/>
                  </a:lnTo>
                  <a:lnTo>
                    <a:pt x="1829180" y="80645"/>
                  </a:lnTo>
                  <a:lnTo>
                    <a:pt x="1835277" y="79502"/>
                  </a:lnTo>
                  <a:lnTo>
                    <a:pt x="1840991" y="78486"/>
                  </a:lnTo>
                  <a:lnTo>
                    <a:pt x="1846833" y="77088"/>
                  </a:lnTo>
                  <a:lnTo>
                    <a:pt x="1862963" y="71628"/>
                  </a:lnTo>
                  <a:lnTo>
                    <a:pt x="1880996" y="65532"/>
                  </a:lnTo>
                  <a:lnTo>
                    <a:pt x="1891411" y="62230"/>
                  </a:lnTo>
                  <a:lnTo>
                    <a:pt x="1901570" y="59817"/>
                  </a:lnTo>
                  <a:lnTo>
                    <a:pt x="1911984" y="57658"/>
                  </a:lnTo>
                  <a:lnTo>
                    <a:pt x="1939289" y="54356"/>
                  </a:lnTo>
                  <a:lnTo>
                    <a:pt x="1939289" y="53975"/>
                  </a:lnTo>
                  <a:lnTo>
                    <a:pt x="1938908" y="53594"/>
                  </a:lnTo>
                  <a:lnTo>
                    <a:pt x="1938908" y="53340"/>
                  </a:lnTo>
                  <a:lnTo>
                    <a:pt x="1938527" y="52959"/>
                  </a:lnTo>
                  <a:lnTo>
                    <a:pt x="1938527" y="52578"/>
                  </a:lnTo>
                  <a:lnTo>
                    <a:pt x="1938274" y="52578"/>
                  </a:lnTo>
                  <a:lnTo>
                    <a:pt x="1938274" y="52197"/>
                  </a:lnTo>
                  <a:lnTo>
                    <a:pt x="1937892" y="51816"/>
                  </a:lnTo>
                  <a:lnTo>
                    <a:pt x="1937892" y="51435"/>
                  </a:lnTo>
                  <a:lnTo>
                    <a:pt x="1937512" y="51435"/>
                  </a:lnTo>
                  <a:lnTo>
                    <a:pt x="1937512" y="51181"/>
                  </a:lnTo>
                  <a:lnTo>
                    <a:pt x="1937130" y="50800"/>
                  </a:lnTo>
                  <a:lnTo>
                    <a:pt x="1936750" y="50419"/>
                  </a:lnTo>
                  <a:lnTo>
                    <a:pt x="1936368" y="50419"/>
                  </a:lnTo>
                  <a:lnTo>
                    <a:pt x="1936114" y="50037"/>
                  </a:lnTo>
                  <a:lnTo>
                    <a:pt x="1935733" y="49657"/>
                  </a:lnTo>
                  <a:lnTo>
                    <a:pt x="1935352" y="49657"/>
                  </a:lnTo>
                  <a:lnTo>
                    <a:pt x="1934971" y="49657"/>
                  </a:lnTo>
                  <a:lnTo>
                    <a:pt x="1934209" y="49275"/>
                  </a:lnTo>
                  <a:lnTo>
                    <a:pt x="1924177" y="42799"/>
                  </a:lnTo>
                  <a:lnTo>
                    <a:pt x="1913763" y="38481"/>
                  </a:lnTo>
                  <a:lnTo>
                    <a:pt x="1903349" y="34925"/>
                  </a:lnTo>
                  <a:lnTo>
                    <a:pt x="1880615" y="28448"/>
                  </a:lnTo>
                  <a:lnTo>
                    <a:pt x="1874519" y="27050"/>
                  </a:lnTo>
                  <a:lnTo>
                    <a:pt x="1868424" y="25146"/>
                  </a:lnTo>
                  <a:lnTo>
                    <a:pt x="1832355" y="11557"/>
                  </a:lnTo>
                  <a:lnTo>
                    <a:pt x="1831339" y="10795"/>
                  </a:lnTo>
                  <a:lnTo>
                    <a:pt x="1830196" y="10413"/>
                  </a:lnTo>
                  <a:lnTo>
                    <a:pt x="1829180" y="9779"/>
                  </a:lnTo>
                  <a:lnTo>
                    <a:pt x="1828038" y="9017"/>
                  </a:lnTo>
                  <a:lnTo>
                    <a:pt x="1827021" y="8255"/>
                  </a:lnTo>
                  <a:lnTo>
                    <a:pt x="1825878" y="7620"/>
                  </a:lnTo>
                  <a:lnTo>
                    <a:pt x="1824863" y="6858"/>
                  </a:lnTo>
                  <a:lnTo>
                    <a:pt x="1823719" y="5715"/>
                  </a:lnTo>
                  <a:lnTo>
                    <a:pt x="1823084" y="5080"/>
                  </a:lnTo>
                  <a:lnTo>
                    <a:pt x="1820544" y="2540"/>
                  </a:lnTo>
                  <a:lnTo>
                    <a:pt x="1820544" y="762"/>
                  </a:lnTo>
                  <a:lnTo>
                    <a:pt x="1820926" y="762"/>
                  </a:lnTo>
                  <a:lnTo>
                    <a:pt x="1821179" y="381"/>
                  </a:lnTo>
                  <a:lnTo>
                    <a:pt x="1821561" y="381"/>
                  </a:lnTo>
                  <a:lnTo>
                    <a:pt x="1826259" y="0"/>
                  </a:lnTo>
                  <a:lnTo>
                    <a:pt x="1834895" y="1397"/>
                  </a:lnTo>
                  <a:lnTo>
                    <a:pt x="1876678" y="16256"/>
                  </a:lnTo>
                  <a:lnTo>
                    <a:pt x="1899030" y="30225"/>
                  </a:lnTo>
                  <a:lnTo>
                    <a:pt x="1905889" y="34162"/>
                  </a:lnTo>
                  <a:lnTo>
                    <a:pt x="1913001" y="38100"/>
                  </a:lnTo>
                  <a:lnTo>
                    <a:pt x="1920620" y="41402"/>
                  </a:lnTo>
                  <a:lnTo>
                    <a:pt x="1927732" y="44577"/>
                  </a:lnTo>
                  <a:lnTo>
                    <a:pt x="1935352" y="47498"/>
                  </a:lnTo>
                  <a:lnTo>
                    <a:pt x="1943227" y="50037"/>
                  </a:lnTo>
                  <a:lnTo>
                    <a:pt x="1960244" y="54356"/>
                  </a:lnTo>
                  <a:lnTo>
                    <a:pt x="1993264" y="64388"/>
                  </a:lnTo>
                  <a:lnTo>
                    <a:pt x="1996186" y="65532"/>
                  </a:lnTo>
                  <a:lnTo>
                    <a:pt x="2006980" y="69469"/>
                  </a:lnTo>
                  <a:lnTo>
                    <a:pt x="2007362" y="69469"/>
                  </a:lnTo>
                  <a:lnTo>
                    <a:pt x="2007742" y="69850"/>
                  </a:lnTo>
                  <a:lnTo>
                    <a:pt x="2008124" y="69850"/>
                  </a:lnTo>
                  <a:lnTo>
                    <a:pt x="2008377" y="69850"/>
                  </a:lnTo>
                  <a:lnTo>
                    <a:pt x="2008758" y="70231"/>
                  </a:lnTo>
                  <a:lnTo>
                    <a:pt x="2009139" y="70231"/>
                  </a:lnTo>
                  <a:lnTo>
                    <a:pt x="2009139" y="70612"/>
                  </a:lnTo>
                  <a:lnTo>
                    <a:pt x="2009520" y="70612"/>
                  </a:lnTo>
                  <a:lnTo>
                    <a:pt x="2009902" y="70866"/>
                  </a:lnTo>
                  <a:lnTo>
                    <a:pt x="2010282" y="71247"/>
                  </a:lnTo>
                  <a:lnTo>
                    <a:pt x="2010537" y="71628"/>
                  </a:lnTo>
                  <a:lnTo>
                    <a:pt x="2010537" y="72009"/>
                  </a:lnTo>
                  <a:lnTo>
                    <a:pt x="2010917" y="72009"/>
                  </a:lnTo>
                  <a:lnTo>
                    <a:pt x="2010917" y="72390"/>
                  </a:lnTo>
                  <a:lnTo>
                    <a:pt x="2011299" y="72771"/>
                  </a:lnTo>
                  <a:lnTo>
                    <a:pt x="2011299" y="73025"/>
                  </a:lnTo>
                  <a:lnTo>
                    <a:pt x="2011299" y="73406"/>
                  </a:lnTo>
                  <a:lnTo>
                    <a:pt x="2011679" y="73406"/>
                  </a:lnTo>
                  <a:lnTo>
                    <a:pt x="2011679" y="74549"/>
                  </a:lnTo>
                  <a:lnTo>
                    <a:pt x="2011679" y="75184"/>
                  </a:lnTo>
                  <a:lnTo>
                    <a:pt x="2010917" y="75946"/>
                  </a:lnTo>
                  <a:lnTo>
                    <a:pt x="2010282" y="76708"/>
                  </a:lnTo>
                  <a:lnTo>
                    <a:pt x="2009520" y="77343"/>
                  </a:lnTo>
                  <a:lnTo>
                    <a:pt x="2008377" y="77724"/>
                  </a:lnTo>
                  <a:lnTo>
                    <a:pt x="2007742" y="78486"/>
                  </a:lnTo>
                  <a:lnTo>
                    <a:pt x="2006980" y="78867"/>
                  </a:lnTo>
                  <a:lnTo>
                    <a:pt x="2005964" y="79248"/>
                  </a:lnTo>
                  <a:lnTo>
                    <a:pt x="2004821" y="79502"/>
                  </a:lnTo>
                  <a:lnTo>
                    <a:pt x="2004059" y="79883"/>
                  </a:lnTo>
                  <a:lnTo>
                    <a:pt x="2003043" y="80263"/>
                  </a:lnTo>
                  <a:lnTo>
                    <a:pt x="2001901" y="80645"/>
                  </a:lnTo>
                  <a:lnTo>
                    <a:pt x="2001265" y="81025"/>
                  </a:lnTo>
                  <a:lnTo>
                    <a:pt x="2000122" y="81025"/>
                  </a:lnTo>
                  <a:lnTo>
                    <a:pt x="1999106" y="81407"/>
                  </a:lnTo>
                  <a:lnTo>
                    <a:pt x="1996947" y="81407"/>
                  </a:lnTo>
                  <a:lnTo>
                    <a:pt x="1959864" y="94361"/>
                  </a:lnTo>
                  <a:lnTo>
                    <a:pt x="1936114" y="107696"/>
                  </a:lnTo>
                  <a:lnTo>
                    <a:pt x="1931796" y="109855"/>
                  </a:lnTo>
                  <a:lnTo>
                    <a:pt x="1927732" y="111633"/>
                  </a:lnTo>
                  <a:lnTo>
                    <a:pt x="1923414" y="113792"/>
                  </a:lnTo>
                  <a:lnTo>
                    <a:pt x="1910461" y="118110"/>
                  </a:lnTo>
                  <a:lnTo>
                    <a:pt x="1906524" y="119125"/>
                  </a:lnTo>
                  <a:lnTo>
                    <a:pt x="1902967" y="120269"/>
                  </a:lnTo>
                  <a:lnTo>
                    <a:pt x="1899030" y="121666"/>
                  </a:lnTo>
                  <a:lnTo>
                    <a:pt x="1895347" y="123444"/>
                  </a:lnTo>
                  <a:lnTo>
                    <a:pt x="1891411" y="125222"/>
                  </a:lnTo>
                  <a:lnTo>
                    <a:pt x="1882775" y="129921"/>
                  </a:lnTo>
                  <a:lnTo>
                    <a:pt x="1877440" y="134620"/>
                  </a:lnTo>
                </a:path>
              </a:pathLst>
            </a:custGeom>
            <a:ln w="35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40492" y="4009915"/>
              <a:ext cx="3890068" cy="2033104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6197346" y="2987801"/>
            <a:ext cx="2077720" cy="486409"/>
          </a:xfrm>
          <a:prstGeom prst="rect">
            <a:avLst/>
          </a:prstGeom>
          <a:ln w="19050">
            <a:solidFill>
              <a:srgbClr val="006FC0"/>
            </a:solidFill>
          </a:ln>
        </p:spPr>
        <p:txBody>
          <a:bodyPr vert="horz" wrap="square" lIns="0" tIns="774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10"/>
              </a:spcBef>
            </a:pPr>
            <a:r>
              <a:rPr sz="1800" spc="-60" dirty="0">
                <a:solidFill>
                  <a:srgbClr val="006FC0"/>
                </a:solidFill>
                <a:latin typeface="Trebuchet MS"/>
                <a:cs typeface="Trebuchet MS"/>
              </a:rPr>
              <a:t>Tipe</a:t>
            </a:r>
            <a:r>
              <a:rPr sz="1800" spc="-18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006FC0"/>
                </a:solidFill>
                <a:latin typeface="Trebuchet MS"/>
                <a:cs typeface="Trebuchet MS"/>
              </a:rPr>
              <a:t>da</a:t>
            </a:r>
            <a:r>
              <a:rPr sz="1800" spc="-50" dirty="0">
                <a:solidFill>
                  <a:srgbClr val="006FC0"/>
                </a:solidFill>
                <a:latin typeface="Trebuchet MS"/>
                <a:cs typeface="Trebuchet MS"/>
              </a:rPr>
              <a:t>t</a:t>
            </a:r>
            <a:r>
              <a:rPr sz="1800" spc="-35" dirty="0">
                <a:solidFill>
                  <a:srgbClr val="006FC0"/>
                </a:solidFill>
                <a:latin typeface="Trebuchet MS"/>
                <a:cs typeface="Trebuchet MS"/>
              </a:rPr>
              <a:t>a</a:t>
            </a:r>
            <a:r>
              <a:rPr sz="1800" spc="-17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006FC0"/>
                </a:solidFill>
                <a:latin typeface="Trebuchet MS"/>
                <a:cs typeface="Trebuchet MS"/>
              </a:rPr>
              <a:t>pr</a:t>
            </a:r>
            <a:r>
              <a:rPr sz="1800" spc="-35" dirty="0">
                <a:solidFill>
                  <a:srgbClr val="006FC0"/>
                </a:solidFill>
                <a:latin typeface="Trebuchet MS"/>
                <a:cs typeface="Trebuchet MS"/>
              </a:rPr>
              <a:t>o</a:t>
            </a:r>
            <a:r>
              <a:rPr sz="1800" spc="-60" dirty="0">
                <a:solidFill>
                  <a:srgbClr val="006FC0"/>
                </a:solidFill>
                <a:latin typeface="Trebuchet MS"/>
                <a:cs typeface="Trebuchet MS"/>
              </a:rPr>
              <a:t>perty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97346" y="4155185"/>
            <a:ext cx="1606550" cy="486409"/>
          </a:xfrm>
          <a:prstGeom prst="rect">
            <a:avLst/>
          </a:prstGeom>
          <a:ln w="19050">
            <a:solidFill>
              <a:srgbClr val="006FC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15"/>
              </a:spcBef>
            </a:pPr>
            <a:r>
              <a:rPr sz="1800" spc="-25" dirty="0">
                <a:solidFill>
                  <a:srgbClr val="006FC0"/>
                </a:solidFill>
                <a:latin typeface="Trebuchet MS"/>
                <a:cs typeface="Trebuchet MS"/>
              </a:rPr>
              <a:t>Jenis</a:t>
            </a:r>
            <a:r>
              <a:rPr sz="1800" spc="-18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006FC0"/>
                </a:solidFill>
                <a:latin typeface="Trebuchet MS"/>
                <a:cs typeface="Trebuchet MS"/>
              </a:rPr>
              <a:t>m</a:t>
            </a:r>
            <a:r>
              <a:rPr sz="1800" spc="-30" dirty="0">
                <a:solidFill>
                  <a:srgbClr val="006FC0"/>
                </a:solidFill>
                <a:latin typeface="Trebuchet MS"/>
                <a:cs typeface="Trebuchet MS"/>
              </a:rPr>
              <a:t>eth</a:t>
            </a:r>
            <a:r>
              <a:rPr sz="1800" spc="-45" dirty="0">
                <a:solidFill>
                  <a:srgbClr val="006FC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006FC0"/>
                </a:solidFill>
                <a:latin typeface="Trebuchet MS"/>
                <a:cs typeface="Trebuchet MS"/>
              </a:rPr>
              <a:t>d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988045" y="3737609"/>
            <a:ext cx="3816350" cy="1975485"/>
          </a:xfrm>
          <a:prstGeom prst="rect">
            <a:avLst/>
          </a:prstGeom>
          <a:ln w="28575">
            <a:solidFill>
              <a:srgbClr val="EE466E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246379">
              <a:lnSpc>
                <a:spcPct val="100000"/>
              </a:lnSpc>
              <a:spcBef>
                <a:spcPts val="555"/>
              </a:spcBef>
            </a:pPr>
            <a:r>
              <a:rPr sz="2000" b="1" spc="-15" dirty="0">
                <a:solidFill>
                  <a:srgbClr val="2B3152"/>
                </a:solidFill>
                <a:latin typeface="Trebuchet MS"/>
                <a:cs typeface="Trebuchet MS"/>
              </a:rPr>
              <a:t>Menulis</a:t>
            </a:r>
            <a:r>
              <a:rPr sz="2000" b="1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b="1" spc="-30" dirty="0">
                <a:solidFill>
                  <a:srgbClr val="2B3152"/>
                </a:solidFill>
                <a:latin typeface="Trebuchet MS"/>
                <a:cs typeface="Trebuchet MS"/>
              </a:rPr>
              <a:t>Meth</a:t>
            </a:r>
            <a:r>
              <a:rPr sz="2000" b="1" spc="-85" dirty="0">
                <a:solidFill>
                  <a:srgbClr val="2B3152"/>
                </a:solidFill>
                <a:latin typeface="Trebuchet MS"/>
                <a:cs typeface="Trebuchet MS"/>
              </a:rPr>
              <a:t>od</a:t>
            </a:r>
            <a:r>
              <a:rPr sz="20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b="1" spc="-25" dirty="0">
                <a:solidFill>
                  <a:srgbClr val="2B3152"/>
                </a:solidFill>
                <a:latin typeface="Trebuchet MS"/>
                <a:cs typeface="Trebuchet MS"/>
              </a:rPr>
              <a:t>Abst</a:t>
            </a:r>
            <a:r>
              <a:rPr sz="2000" b="1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00" b="1" spc="-60" dirty="0">
                <a:solidFill>
                  <a:srgbClr val="2B3152"/>
                </a:solidFill>
                <a:latin typeface="Trebuchet MS"/>
                <a:cs typeface="Trebuchet MS"/>
              </a:rPr>
              <a:t>act</a:t>
            </a:r>
            <a:endParaRPr sz="2000">
              <a:latin typeface="Trebuchet MS"/>
              <a:cs typeface="Trebuchet MS"/>
            </a:endParaRPr>
          </a:p>
          <a:p>
            <a:pPr marL="246379" marR="1033780">
              <a:lnSpc>
                <a:spcPct val="200000"/>
              </a:lnSpc>
              <a:spcBef>
                <a:spcPts val="60"/>
              </a:spcBef>
            </a:pPr>
            <a:r>
              <a:rPr sz="1800" spc="-50" dirty="0">
                <a:solidFill>
                  <a:srgbClr val="6F2F9F"/>
                </a:solidFill>
                <a:latin typeface="Trebuchet MS"/>
                <a:cs typeface="Trebuchet MS"/>
              </a:rPr>
              <a:t>&lt;&lt;abstract&gt;&gt;</a:t>
            </a:r>
            <a:r>
              <a:rPr sz="1800" spc="-160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writeMethod 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8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80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oh</a:t>
            </a:r>
            <a:r>
              <a:rPr sz="180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1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246379">
              <a:lnSpc>
                <a:spcPct val="100000"/>
              </a:lnSpc>
            </a:pPr>
            <a:r>
              <a:rPr sz="1800" spc="-20" dirty="0">
                <a:solidFill>
                  <a:srgbClr val="6F2F9F"/>
                </a:solidFill>
                <a:latin typeface="Trebuchet MS"/>
                <a:cs typeface="Trebuchet MS"/>
              </a:rPr>
              <a:t>&lt;&lt;ab</a:t>
            </a:r>
            <a:r>
              <a:rPr sz="1800" spc="-30" dirty="0">
                <a:solidFill>
                  <a:srgbClr val="6F2F9F"/>
                </a:solidFill>
                <a:latin typeface="Trebuchet MS"/>
                <a:cs typeface="Trebuchet MS"/>
              </a:rPr>
              <a:t>s</a:t>
            </a:r>
            <a:r>
              <a:rPr sz="1800" spc="-80" dirty="0">
                <a:solidFill>
                  <a:srgbClr val="6F2F9F"/>
                </a:solidFill>
                <a:latin typeface="Trebuchet MS"/>
                <a:cs typeface="Trebuchet MS"/>
              </a:rPr>
              <a:t>tract</a:t>
            </a:r>
            <a:r>
              <a:rPr sz="1800" spc="-45" dirty="0">
                <a:solidFill>
                  <a:srgbClr val="6F2F9F"/>
                </a:solidFill>
                <a:latin typeface="Trebuchet MS"/>
                <a:cs typeface="Trebuchet MS"/>
              </a:rPr>
              <a:t>&gt;&gt;</a:t>
            </a:r>
            <a:r>
              <a:rPr sz="1800" spc="-160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1800" spc="-18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2B3152"/>
                </a:solidFill>
                <a:latin typeface="Trebuchet MS"/>
                <a:cs typeface="Trebuchet MS"/>
              </a:rPr>
              <a:t>jen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800" spc="2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800" spc="3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800" spc="-110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4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vo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1969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65" dirty="0">
                <a:latin typeface="Trebuchet MS"/>
                <a:cs typeface="Trebuchet MS"/>
              </a:rPr>
              <a:t>P</a:t>
            </a:r>
            <a:r>
              <a:rPr sz="3600" b="1" spc="-110" dirty="0">
                <a:latin typeface="Trebuchet MS"/>
                <a:cs typeface="Trebuchet MS"/>
              </a:rPr>
              <a:t>a</a:t>
            </a:r>
            <a:r>
              <a:rPr sz="3600" b="1" spc="-100" dirty="0">
                <a:latin typeface="Trebuchet MS"/>
                <a:cs typeface="Trebuchet MS"/>
              </a:rPr>
              <a:t>ck</a:t>
            </a:r>
            <a:r>
              <a:rPr sz="3600" b="1" spc="-120" dirty="0">
                <a:latin typeface="Trebuchet MS"/>
                <a:cs typeface="Trebuchet MS"/>
              </a:rPr>
              <a:t>a</a:t>
            </a:r>
            <a:r>
              <a:rPr sz="3600" b="1" spc="-80" dirty="0">
                <a:latin typeface="Trebuchet MS"/>
                <a:cs typeface="Trebuchet MS"/>
              </a:rPr>
              <a:t>ge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90625"/>
            <a:ext cx="5135245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Sebuah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bungkusan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berisi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atau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721377" y="3556530"/>
            <a:ext cx="4194175" cy="2279015"/>
            <a:chOff x="1721377" y="3556530"/>
            <a:chExt cx="4194175" cy="2279015"/>
          </a:xfrm>
        </p:grpSpPr>
        <p:sp>
          <p:nvSpPr>
            <p:cNvPr id="7" name="object 7"/>
            <p:cNvSpPr/>
            <p:nvPr/>
          </p:nvSpPr>
          <p:spPr>
            <a:xfrm>
              <a:off x="1735665" y="3570817"/>
              <a:ext cx="1404620" cy="378460"/>
            </a:xfrm>
            <a:custGeom>
              <a:avLst/>
              <a:gdLst/>
              <a:ahLst/>
              <a:cxnLst/>
              <a:rect l="l" t="t" r="r" b="b"/>
              <a:pathLst>
                <a:path w="1404620" h="378460">
                  <a:moveTo>
                    <a:pt x="1404009" y="0"/>
                  </a:moveTo>
                  <a:lnTo>
                    <a:pt x="0" y="0"/>
                  </a:lnTo>
                  <a:lnTo>
                    <a:pt x="0" y="378022"/>
                  </a:lnTo>
                  <a:lnTo>
                    <a:pt x="1404009" y="378022"/>
                  </a:lnTo>
                  <a:lnTo>
                    <a:pt x="1404009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35665" y="3570817"/>
              <a:ext cx="1404620" cy="378460"/>
            </a:xfrm>
            <a:custGeom>
              <a:avLst/>
              <a:gdLst/>
              <a:ahLst/>
              <a:cxnLst/>
              <a:rect l="l" t="t" r="r" b="b"/>
              <a:pathLst>
                <a:path w="1404620" h="378460">
                  <a:moveTo>
                    <a:pt x="0" y="378022"/>
                  </a:moveTo>
                  <a:lnTo>
                    <a:pt x="1404009" y="378022"/>
                  </a:lnTo>
                  <a:lnTo>
                    <a:pt x="1404009" y="0"/>
                  </a:lnTo>
                  <a:lnTo>
                    <a:pt x="0" y="0"/>
                  </a:lnTo>
                  <a:lnTo>
                    <a:pt x="0" y="378022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16889" y="3660154"/>
              <a:ext cx="1183005" cy="217804"/>
            </a:xfrm>
            <a:custGeom>
              <a:avLst/>
              <a:gdLst/>
              <a:ahLst/>
              <a:cxnLst/>
              <a:rect l="l" t="t" r="r" b="b"/>
              <a:pathLst>
                <a:path w="1183005" h="217804">
                  <a:moveTo>
                    <a:pt x="10820" y="136278"/>
                  </a:moveTo>
                  <a:lnTo>
                    <a:pt x="0" y="160536"/>
                  </a:lnTo>
                  <a:lnTo>
                    <a:pt x="11178" y="165443"/>
                  </a:lnTo>
                  <a:lnTo>
                    <a:pt x="22825" y="168934"/>
                  </a:lnTo>
                  <a:lnTo>
                    <a:pt x="34944" y="171020"/>
                  </a:lnTo>
                  <a:lnTo>
                    <a:pt x="47536" y="171712"/>
                  </a:lnTo>
                  <a:lnTo>
                    <a:pt x="59619" y="171091"/>
                  </a:lnTo>
                  <a:lnTo>
                    <a:pt x="97382" y="149851"/>
                  </a:lnTo>
                  <a:lnTo>
                    <a:pt x="98788" y="145930"/>
                  </a:lnTo>
                  <a:lnTo>
                    <a:pt x="45771" y="145930"/>
                  </a:lnTo>
                  <a:lnTo>
                    <a:pt x="38022" y="145333"/>
                  </a:lnTo>
                  <a:lnTo>
                    <a:pt x="29615" y="143533"/>
                  </a:lnTo>
                  <a:lnTo>
                    <a:pt x="20548" y="140518"/>
                  </a:lnTo>
                  <a:lnTo>
                    <a:pt x="10820" y="136278"/>
                  </a:lnTo>
                  <a:close/>
                </a:path>
                <a:path w="1183005" h="217804">
                  <a:moveTo>
                    <a:pt x="59691" y="50802"/>
                  </a:moveTo>
                  <a:lnTo>
                    <a:pt x="16726" y="60963"/>
                  </a:lnTo>
                  <a:lnTo>
                    <a:pt x="3530" y="88523"/>
                  </a:lnTo>
                  <a:lnTo>
                    <a:pt x="5495" y="99596"/>
                  </a:lnTo>
                  <a:lnTo>
                    <a:pt x="48794" y="127641"/>
                  </a:lnTo>
                  <a:lnTo>
                    <a:pt x="56503" y="129927"/>
                  </a:lnTo>
                  <a:lnTo>
                    <a:pt x="60351" y="133356"/>
                  </a:lnTo>
                  <a:lnTo>
                    <a:pt x="50470" y="145930"/>
                  </a:lnTo>
                  <a:lnTo>
                    <a:pt x="98788" y="145930"/>
                  </a:lnTo>
                  <a:lnTo>
                    <a:pt x="99927" y="142755"/>
                  </a:lnTo>
                  <a:lnTo>
                    <a:pt x="100015" y="142247"/>
                  </a:lnTo>
                  <a:lnTo>
                    <a:pt x="100839" y="134499"/>
                  </a:lnTo>
                  <a:lnTo>
                    <a:pt x="98749" y="122404"/>
                  </a:lnTo>
                  <a:lnTo>
                    <a:pt x="92478" y="112226"/>
                  </a:lnTo>
                  <a:lnTo>
                    <a:pt x="82028" y="103976"/>
                  </a:lnTo>
                  <a:lnTo>
                    <a:pt x="67400" y="97668"/>
                  </a:lnTo>
                  <a:lnTo>
                    <a:pt x="45441" y="90555"/>
                  </a:lnTo>
                  <a:lnTo>
                    <a:pt x="42253" y="87634"/>
                  </a:lnTo>
                  <a:lnTo>
                    <a:pt x="42253" y="81792"/>
                  </a:lnTo>
                  <a:lnTo>
                    <a:pt x="43129" y="80014"/>
                  </a:lnTo>
                  <a:lnTo>
                    <a:pt x="44895" y="78744"/>
                  </a:lnTo>
                  <a:lnTo>
                    <a:pt x="46647" y="77346"/>
                  </a:lnTo>
                  <a:lnTo>
                    <a:pt x="49213" y="76584"/>
                  </a:lnTo>
                  <a:lnTo>
                    <a:pt x="94891" y="76584"/>
                  </a:lnTo>
                  <a:lnTo>
                    <a:pt x="97994" y="69345"/>
                  </a:lnTo>
                  <a:lnTo>
                    <a:pt x="98909" y="64646"/>
                  </a:lnTo>
                  <a:lnTo>
                    <a:pt x="98579" y="60455"/>
                  </a:lnTo>
                  <a:lnTo>
                    <a:pt x="92876" y="57787"/>
                  </a:lnTo>
                  <a:lnTo>
                    <a:pt x="85586" y="55501"/>
                  </a:lnTo>
                  <a:lnTo>
                    <a:pt x="67819" y="51691"/>
                  </a:lnTo>
                  <a:lnTo>
                    <a:pt x="59691" y="50802"/>
                  </a:lnTo>
                  <a:close/>
                </a:path>
                <a:path w="1183005" h="217804">
                  <a:moveTo>
                    <a:pt x="94891" y="76584"/>
                  </a:moveTo>
                  <a:lnTo>
                    <a:pt x="52566" y="76584"/>
                  </a:lnTo>
                  <a:lnTo>
                    <a:pt x="60045" y="77132"/>
                  </a:lnTo>
                  <a:lnTo>
                    <a:pt x="68406" y="78775"/>
                  </a:lnTo>
                  <a:lnTo>
                    <a:pt x="77648" y="81514"/>
                  </a:lnTo>
                  <a:lnTo>
                    <a:pt x="87771" y="85348"/>
                  </a:lnTo>
                  <a:lnTo>
                    <a:pt x="90946" y="83189"/>
                  </a:lnTo>
                  <a:lnTo>
                    <a:pt x="93638" y="79506"/>
                  </a:lnTo>
                  <a:lnTo>
                    <a:pt x="94891" y="76584"/>
                  </a:lnTo>
                  <a:close/>
                </a:path>
                <a:path w="1183005" h="217804">
                  <a:moveTo>
                    <a:pt x="149087" y="52453"/>
                  </a:moveTo>
                  <a:lnTo>
                    <a:pt x="131320" y="52453"/>
                  </a:lnTo>
                  <a:lnTo>
                    <a:pt x="123776" y="54866"/>
                  </a:lnTo>
                  <a:lnTo>
                    <a:pt x="117578" y="59947"/>
                  </a:lnTo>
                  <a:lnTo>
                    <a:pt x="121604" y="65281"/>
                  </a:lnTo>
                  <a:lnTo>
                    <a:pt x="123611" y="72901"/>
                  </a:lnTo>
                  <a:lnTo>
                    <a:pt x="123669" y="130562"/>
                  </a:lnTo>
                  <a:lnTo>
                    <a:pt x="144069" y="167553"/>
                  </a:lnTo>
                  <a:lnTo>
                    <a:pt x="159565" y="170315"/>
                  </a:lnTo>
                  <a:lnTo>
                    <a:pt x="168509" y="169313"/>
                  </a:lnTo>
                  <a:lnTo>
                    <a:pt x="177738" y="166299"/>
                  </a:lnTo>
                  <a:lnTo>
                    <a:pt x="187249" y="161260"/>
                  </a:lnTo>
                  <a:lnTo>
                    <a:pt x="197043" y="154185"/>
                  </a:lnTo>
                  <a:lnTo>
                    <a:pt x="238252" y="154185"/>
                  </a:lnTo>
                  <a:lnTo>
                    <a:pt x="238776" y="152280"/>
                  </a:lnTo>
                  <a:lnTo>
                    <a:pt x="234090" y="149359"/>
                  </a:lnTo>
                  <a:lnTo>
                    <a:pt x="231740" y="143898"/>
                  </a:lnTo>
                  <a:lnTo>
                    <a:pt x="231740" y="138310"/>
                  </a:lnTo>
                  <a:lnTo>
                    <a:pt x="169967" y="138310"/>
                  </a:lnTo>
                  <a:lnTo>
                    <a:pt x="166449" y="137167"/>
                  </a:lnTo>
                  <a:lnTo>
                    <a:pt x="165102" y="134753"/>
                  </a:lnTo>
                  <a:lnTo>
                    <a:pt x="163756" y="132213"/>
                  </a:lnTo>
                  <a:lnTo>
                    <a:pt x="163096" y="128403"/>
                  </a:lnTo>
                  <a:lnTo>
                    <a:pt x="163096" y="67059"/>
                  </a:lnTo>
                  <a:lnTo>
                    <a:pt x="161496" y="61598"/>
                  </a:lnTo>
                  <a:lnTo>
                    <a:pt x="155133" y="54231"/>
                  </a:lnTo>
                  <a:lnTo>
                    <a:pt x="149087" y="52453"/>
                  </a:lnTo>
                  <a:close/>
                </a:path>
                <a:path w="1183005" h="217804">
                  <a:moveTo>
                    <a:pt x="238252" y="154185"/>
                  </a:moveTo>
                  <a:lnTo>
                    <a:pt x="197043" y="154185"/>
                  </a:lnTo>
                  <a:lnTo>
                    <a:pt x="202292" y="160901"/>
                  </a:lnTo>
                  <a:lnTo>
                    <a:pt x="208986" y="165807"/>
                  </a:lnTo>
                  <a:lnTo>
                    <a:pt x="217127" y="168902"/>
                  </a:lnTo>
                  <a:lnTo>
                    <a:pt x="226711" y="170188"/>
                  </a:lnTo>
                  <a:lnTo>
                    <a:pt x="229226" y="168410"/>
                  </a:lnTo>
                  <a:lnTo>
                    <a:pt x="231652" y="165870"/>
                  </a:lnTo>
                  <a:lnTo>
                    <a:pt x="234001" y="162187"/>
                  </a:lnTo>
                  <a:lnTo>
                    <a:pt x="236351" y="158631"/>
                  </a:lnTo>
                  <a:lnTo>
                    <a:pt x="237938" y="155328"/>
                  </a:lnTo>
                  <a:lnTo>
                    <a:pt x="238252" y="154185"/>
                  </a:lnTo>
                  <a:close/>
                </a:path>
                <a:path w="1183005" h="217804">
                  <a:moveTo>
                    <a:pt x="219256" y="52834"/>
                  </a:moveTo>
                  <a:lnTo>
                    <a:pt x="204498" y="52834"/>
                  </a:lnTo>
                  <a:lnTo>
                    <a:pt x="198047" y="53342"/>
                  </a:lnTo>
                  <a:lnTo>
                    <a:pt x="192509" y="54231"/>
                  </a:lnTo>
                  <a:lnTo>
                    <a:pt x="192509" y="130562"/>
                  </a:lnTo>
                  <a:lnTo>
                    <a:pt x="186807" y="135769"/>
                  </a:lnTo>
                  <a:lnTo>
                    <a:pt x="181194" y="138310"/>
                  </a:lnTo>
                  <a:lnTo>
                    <a:pt x="231740" y="138310"/>
                  </a:lnTo>
                  <a:lnTo>
                    <a:pt x="231740" y="54231"/>
                  </a:lnTo>
                  <a:lnTo>
                    <a:pt x="225873" y="53342"/>
                  </a:lnTo>
                  <a:lnTo>
                    <a:pt x="219256" y="52834"/>
                  </a:lnTo>
                  <a:close/>
                </a:path>
                <a:path w="1183005" h="217804">
                  <a:moveTo>
                    <a:pt x="283151" y="52580"/>
                  </a:moveTo>
                  <a:lnTo>
                    <a:pt x="263288" y="52580"/>
                  </a:lnTo>
                  <a:lnTo>
                    <a:pt x="261522" y="54231"/>
                  </a:lnTo>
                  <a:lnTo>
                    <a:pt x="261522" y="216038"/>
                  </a:lnTo>
                  <a:lnTo>
                    <a:pt x="263288" y="217689"/>
                  </a:lnTo>
                  <a:lnTo>
                    <a:pt x="286428" y="217689"/>
                  </a:lnTo>
                  <a:lnTo>
                    <a:pt x="292041" y="216038"/>
                  </a:lnTo>
                  <a:lnTo>
                    <a:pt x="298404" y="209687"/>
                  </a:lnTo>
                  <a:lnTo>
                    <a:pt x="300004" y="204099"/>
                  </a:lnTo>
                  <a:lnTo>
                    <a:pt x="300004" y="165743"/>
                  </a:lnTo>
                  <a:lnTo>
                    <a:pt x="344367" y="165743"/>
                  </a:lnTo>
                  <a:lnTo>
                    <a:pt x="349078" y="163584"/>
                  </a:lnTo>
                  <a:lnTo>
                    <a:pt x="354387" y="159520"/>
                  </a:lnTo>
                  <a:lnTo>
                    <a:pt x="358895" y="154312"/>
                  </a:lnTo>
                  <a:lnTo>
                    <a:pt x="363404" y="149232"/>
                  </a:lnTo>
                  <a:lnTo>
                    <a:pt x="366320" y="144025"/>
                  </a:lnTo>
                  <a:lnTo>
                    <a:pt x="311815" y="144025"/>
                  </a:lnTo>
                  <a:lnTo>
                    <a:pt x="306367" y="142374"/>
                  </a:lnTo>
                  <a:lnTo>
                    <a:pt x="300004" y="138818"/>
                  </a:lnTo>
                  <a:lnTo>
                    <a:pt x="300004" y="88523"/>
                  </a:lnTo>
                  <a:lnTo>
                    <a:pt x="305199" y="82427"/>
                  </a:lnTo>
                  <a:lnTo>
                    <a:pt x="311320" y="79379"/>
                  </a:lnTo>
                  <a:lnTo>
                    <a:pt x="368858" y="79379"/>
                  </a:lnTo>
                  <a:lnTo>
                    <a:pt x="368623" y="78490"/>
                  </a:lnTo>
                  <a:lnTo>
                    <a:pt x="365791" y="72266"/>
                  </a:lnTo>
                  <a:lnTo>
                    <a:pt x="359730" y="63884"/>
                  </a:lnTo>
                  <a:lnTo>
                    <a:pt x="294975" y="63884"/>
                  </a:lnTo>
                  <a:lnTo>
                    <a:pt x="290276" y="56390"/>
                  </a:lnTo>
                  <a:lnTo>
                    <a:pt x="283151" y="52580"/>
                  </a:lnTo>
                  <a:close/>
                </a:path>
                <a:path w="1183005" h="217804">
                  <a:moveTo>
                    <a:pt x="344367" y="165743"/>
                  </a:moveTo>
                  <a:lnTo>
                    <a:pt x="300004" y="165743"/>
                  </a:lnTo>
                  <a:lnTo>
                    <a:pt x="307688" y="169045"/>
                  </a:lnTo>
                  <a:lnTo>
                    <a:pt x="315371" y="170569"/>
                  </a:lnTo>
                  <a:lnTo>
                    <a:pt x="330243" y="170569"/>
                  </a:lnTo>
                  <a:lnTo>
                    <a:pt x="336886" y="169172"/>
                  </a:lnTo>
                  <a:lnTo>
                    <a:pt x="344367" y="165743"/>
                  </a:lnTo>
                  <a:close/>
                </a:path>
                <a:path w="1183005" h="217804">
                  <a:moveTo>
                    <a:pt x="368858" y="79379"/>
                  </a:moveTo>
                  <a:lnTo>
                    <a:pt x="318356" y="79379"/>
                  </a:lnTo>
                  <a:lnTo>
                    <a:pt x="324957" y="81262"/>
                  </a:lnTo>
                  <a:lnTo>
                    <a:pt x="329672" y="86920"/>
                  </a:lnTo>
                  <a:lnTo>
                    <a:pt x="332501" y="96364"/>
                  </a:lnTo>
                  <a:lnTo>
                    <a:pt x="333444" y="109606"/>
                  </a:lnTo>
                  <a:lnTo>
                    <a:pt x="332375" y="124682"/>
                  </a:lnTo>
                  <a:lnTo>
                    <a:pt x="329169" y="135436"/>
                  </a:lnTo>
                  <a:lnTo>
                    <a:pt x="323826" y="141880"/>
                  </a:lnTo>
                  <a:lnTo>
                    <a:pt x="316349" y="144025"/>
                  </a:lnTo>
                  <a:lnTo>
                    <a:pt x="366320" y="144025"/>
                  </a:lnTo>
                  <a:lnTo>
                    <a:pt x="366960" y="142882"/>
                  </a:lnTo>
                  <a:lnTo>
                    <a:pt x="372129" y="127895"/>
                  </a:lnTo>
                  <a:lnTo>
                    <a:pt x="373424" y="119640"/>
                  </a:lnTo>
                  <a:lnTo>
                    <a:pt x="373424" y="101351"/>
                  </a:lnTo>
                  <a:lnTo>
                    <a:pt x="372472" y="93095"/>
                  </a:lnTo>
                  <a:lnTo>
                    <a:pt x="368858" y="79379"/>
                  </a:lnTo>
                  <a:close/>
                </a:path>
                <a:path w="1183005" h="217804">
                  <a:moveTo>
                    <a:pt x="336835" y="50802"/>
                  </a:moveTo>
                  <a:lnTo>
                    <a:pt x="294975" y="63884"/>
                  </a:lnTo>
                  <a:lnTo>
                    <a:pt x="359730" y="63884"/>
                  </a:lnTo>
                  <a:lnTo>
                    <a:pt x="358260" y="61852"/>
                  </a:lnTo>
                  <a:lnTo>
                    <a:pt x="353713" y="57787"/>
                  </a:lnTo>
                  <a:lnTo>
                    <a:pt x="343020" y="52199"/>
                  </a:lnTo>
                  <a:lnTo>
                    <a:pt x="336835" y="50802"/>
                  </a:lnTo>
                  <a:close/>
                </a:path>
                <a:path w="1183005" h="217804">
                  <a:moveTo>
                    <a:pt x="447898" y="50802"/>
                  </a:moveTo>
                  <a:lnTo>
                    <a:pt x="407702" y="58423"/>
                  </a:lnTo>
                  <a:lnTo>
                    <a:pt x="384651" y="93984"/>
                  </a:lnTo>
                  <a:lnTo>
                    <a:pt x="383521" y="101986"/>
                  </a:lnTo>
                  <a:lnTo>
                    <a:pt x="383521" y="119259"/>
                  </a:lnTo>
                  <a:lnTo>
                    <a:pt x="384448" y="127514"/>
                  </a:lnTo>
                  <a:lnTo>
                    <a:pt x="386289" y="134880"/>
                  </a:lnTo>
                  <a:lnTo>
                    <a:pt x="388131" y="142374"/>
                  </a:lnTo>
                  <a:lnTo>
                    <a:pt x="391281" y="148851"/>
                  </a:lnTo>
                  <a:lnTo>
                    <a:pt x="395726" y="154312"/>
                  </a:lnTo>
                  <a:lnTo>
                    <a:pt x="400158" y="159901"/>
                  </a:lnTo>
                  <a:lnTo>
                    <a:pt x="439605" y="171712"/>
                  </a:lnTo>
                  <a:lnTo>
                    <a:pt x="453623" y="170903"/>
                  </a:lnTo>
                  <a:lnTo>
                    <a:pt x="466512" y="168474"/>
                  </a:lnTo>
                  <a:lnTo>
                    <a:pt x="478269" y="164425"/>
                  </a:lnTo>
                  <a:lnTo>
                    <a:pt x="488895" y="158758"/>
                  </a:lnTo>
                  <a:lnTo>
                    <a:pt x="487548" y="149867"/>
                  </a:lnTo>
                  <a:lnTo>
                    <a:pt x="484815" y="144279"/>
                  </a:lnTo>
                  <a:lnTo>
                    <a:pt x="438538" y="144279"/>
                  </a:lnTo>
                  <a:lnTo>
                    <a:pt x="432772" y="142374"/>
                  </a:lnTo>
                  <a:lnTo>
                    <a:pt x="429267" y="138691"/>
                  </a:lnTo>
                  <a:lnTo>
                    <a:pt x="425762" y="134880"/>
                  </a:lnTo>
                  <a:lnTo>
                    <a:pt x="423844" y="129546"/>
                  </a:lnTo>
                  <a:lnTo>
                    <a:pt x="423514" y="122815"/>
                  </a:lnTo>
                  <a:lnTo>
                    <a:pt x="488907" y="122815"/>
                  </a:lnTo>
                  <a:lnTo>
                    <a:pt x="491079" y="116464"/>
                  </a:lnTo>
                  <a:lnTo>
                    <a:pt x="492159" y="108590"/>
                  </a:lnTo>
                  <a:lnTo>
                    <a:pt x="492159" y="98176"/>
                  </a:lnTo>
                  <a:lnTo>
                    <a:pt x="423260" y="98176"/>
                  </a:lnTo>
                  <a:lnTo>
                    <a:pt x="423755" y="90301"/>
                  </a:lnTo>
                  <a:lnTo>
                    <a:pt x="425292" y="84713"/>
                  </a:lnTo>
                  <a:lnTo>
                    <a:pt x="430461" y="77855"/>
                  </a:lnTo>
                  <a:lnTo>
                    <a:pt x="434411" y="76203"/>
                  </a:lnTo>
                  <a:lnTo>
                    <a:pt x="487009" y="76203"/>
                  </a:lnTo>
                  <a:lnTo>
                    <a:pt x="486075" y="73917"/>
                  </a:lnTo>
                  <a:lnTo>
                    <a:pt x="482608" y="68837"/>
                  </a:lnTo>
                  <a:lnTo>
                    <a:pt x="473553" y="60201"/>
                  </a:lnTo>
                  <a:lnTo>
                    <a:pt x="468053" y="56898"/>
                  </a:lnTo>
                  <a:lnTo>
                    <a:pt x="455150" y="52072"/>
                  </a:lnTo>
                  <a:lnTo>
                    <a:pt x="447898" y="50802"/>
                  </a:lnTo>
                  <a:close/>
                </a:path>
                <a:path w="1183005" h="217804">
                  <a:moveTo>
                    <a:pt x="478620" y="137675"/>
                  </a:moveTo>
                  <a:lnTo>
                    <a:pt x="471775" y="139961"/>
                  </a:lnTo>
                  <a:lnTo>
                    <a:pt x="465717" y="141739"/>
                  </a:lnTo>
                  <a:lnTo>
                    <a:pt x="455201" y="143771"/>
                  </a:lnTo>
                  <a:lnTo>
                    <a:pt x="450565" y="144279"/>
                  </a:lnTo>
                  <a:lnTo>
                    <a:pt x="484815" y="144279"/>
                  </a:lnTo>
                  <a:lnTo>
                    <a:pt x="484132" y="142882"/>
                  </a:lnTo>
                  <a:lnTo>
                    <a:pt x="478620" y="137675"/>
                  </a:lnTo>
                  <a:close/>
                </a:path>
                <a:path w="1183005" h="217804">
                  <a:moveTo>
                    <a:pt x="487009" y="76203"/>
                  </a:moveTo>
                  <a:lnTo>
                    <a:pt x="445218" y="76203"/>
                  </a:lnTo>
                  <a:lnTo>
                    <a:pt x="449333" y="77982"/>
                  </a:lnTo>
                  <a:lnTo>
                    <a:pt x="454833" y="85348"/>
                  </a:lnTo>
                  <a:lnTo>
                    <a:pt x="456204" y="89920"/>
                  </a:lnTo>
                  <a:lnTo>
                    <a:pt x="456204" y="98176"/>
                  </a:lnTo>
                  <a:lnTo>
                    <a:pt x="492159" y="98176"/>
                  </a:lnTo>
                  <a:lnTo>
                    <a:pt x="492159" y="92206"/>
                  </a:lnTo>
                  <a:lnTo>
                    <a:pt x="490939" y="85729"/>
                  </a:lnTo>
                  <a:lnTo>
                    <a:pt x="487009" y="76203"/>
                  </a:lnTo>
                  <a:close/>
                </a:path>
                <a:path w="1183005" h="217804">
                  <a:moveTo>
                    <a:pt x="524887" y="52453"/>
                  </a:moveTo>
                  <a:lnTo>
                    <a:pt x="513063" y="70742"/>
                  </a:lnTo>
                  <a:lnTo>
                    <a:pt x="517247" y="74667"/>
                  </a:lnTo>
                  <a:lnTo>
                    <a:pt x="520236" y="79950"/>
                  </a:lnTo>
                  <a:lnTo>
                    <a:pt x="522029" y="86566"/>
                  </a:lnTo>
                  <a:lnTo>
                    <a:pt x="522626" y="94492"/>
                  </a:lnTo>
                  <a:lnTo>
                    <a:pt x="522626" y="168283"/>
                  </a:lnTo>
                  <a:lnTo>
                    <a:pt x="528329" y="169172"/>
                  </a:lnTo>
                  <a:lnTo>
                    <a:pt x="534907" y="169680"/>
                  </a:lnTo>
                  <a:lnTo>
                    <a:pt x="549818" y="169680"/>
                  </a:lnTo>
                  <a:lnTo>
                    <a:pt x="556320" y="169172"/>
                  </a:lnTo>
                  <a:lnTo>
                    <a:pt x="561857" y="168283"/>
                  </a:lnTo>
                  <a:lnTo>
                    <a:pt x="561857" y="97160"/>
                  </a:lnTo>
                  <a:lnTo>
                    <a:pt x="567217" y="89412"/>
                  </a:lnTo>
                  <a:lnTo>
                    <a:pt x="574088" y="85602"/>
                  </a:lnTo>
                  <a:lnTo>
                    <a:pt x="596808" y="85602"/>
                  </a:lnTo>
                  <a:lnTo>
                    <a:pt x="598320" y="83316"/>
                  </a:lnTo>
                  <a:lnTo>
                    <a:pt x="600707" y="77728"/>
                  </a:lnTo>
                  <a:lnTo>
                    <a:pt x="601949" y="73155"/>
                  </a:lnTo>
                  <a:lnTo>
                    <a:pt x="557069" y="73155"/>
                  </a:lnTo>
                  <a:lnTo>
                    <a:pt x="551664" y="64705"/>
                  </a:lnTo>
                  <a:lnTo>
                    <a:pt x="544498" y="58423"/>
                  </a:lnTo>
                  <a:lnTo>
                    <a:pt x="535572" y="54331"/>
                  </a:lnTo>
                  <a:lnTo>
                    <a:pt x="524887" y="52453"/>
                  </a:lnTo>
                  <a:close/>
                </a:path>
                <a:path w="1183005" h="217804">
                  <a:moveTo>
                    <a:pt x="596808" y="85602"/>
                  </a:moveTo>
                  <a:lnTo>
                    <a:pt x="582470" y="85602"/>
                  </a:lnTo>
                  <a:lnTo>
                    <a:pt x="588172" y="86110"/>
                  </a:lnTo>
                  <a:lnTo>
                    <a:pt x="592452" y="86872"/>
                  </a:lnTo>
                  <a:lnTo>
                    <a:pt x="595297" y="87888"/>
                  </a:lnTo>
                  <a:lnTo>
                    <a:pt x="596808" y="85602"/>
                  </a:lnTo>
                  <a:close/>
                </a:path>
                <a:path w="1183005" h="217804">
                  <a:moveTo>
                    <a:pt x="592871" y="52580"/>
                  </a:moveTo>
                  <a:lnTo>
                    <a:pt x="557069" y="73155"/>
                  </a:lnTo>
                  <a:lnTo>
                    <a:pt x="601949" y="73155"/>
                  </a:lnTo>
                  <a:lnTo>
                    <a:pt x="604225" y="64773"/>
                  </a:lnTo>
                  <a:lnTo>
                    <a:pt x="605102" y="59185"/>
                  </a:lnTo>
                  <a:lnTo>
                    <a:pt x="605102" y="54485"/>
                  </a:lnTo>
                  <a:lnTo>
                    <a:pt x="598396" y="53215"/>
                  </a:lnTo>
                  <a:lnTo>
                    <a:pt x="592871" y="52580"/>
                  </a:lnTo>
                  <a:close/>
                </a:path>
                <a:path w="1183005" h="217804">
                  <a:moveTo>
                    <a:pt x="685304" y="8509"/>
                  </a:moveTo>
                  <a:lnTo>
                    <a:pt x="645166" y="20051"/>
                  </a:lnTo>
                  <a:lnTo>
                    <a:pt x="619300" y="54739"/>
                  </a:lnTo>
                  <a:lnTo>
                    <a:pt x="613636" y="90809"/>
                  </a:lnTo>
                  <a:lnTo>
                    <a:pt x="613865" y="98642"/>
                  </a:lnTo>
                  <a:lnTo>
                    <a:pt x="625302" y="141239"/>
                  </a:lnTo>
                  <a:lnTo>
                    <a:pt x="657643" y="167908"/>
                  </a:lnTo>
                  <a:lnTo>
                    <a:pt x="689837" y="171712"/>
                  </a:lnTo>
                  <a:lnTo>
                    <a:pt x="696327" y="171077"/>
                  </a:lnTo>
                  <a:lnTo>
                    <a:pt x="709231" y="168537"/>
                  </a:lnTo>
                  <a:lnTo>
                    <a:pt x="715441" y="166759"/>
                  </a:lnTo>
                  <a:lnTo>
                    <a:pt x="721398" y="164600"/>
                  </a:lnTo>
                  <a:lnTo>
                    <a:pt x="727341" y="162568"/>
                  </a:lnTo>
                  <a:lnTo>
                    <a:pt x="732879" y="159901"/>
                  </a:lnTo>
                  <a:lnTo>
                    <a:pt x="743102" y="154058"/>
                  </a:lnTo>
                  <a:lnTo>
                    <a:pt x="747585" y="150883"/>
                  </a:lnTo>
                  <a:lnTo>
                    <a:pt x="751446" y="147454"/>
                  </a:lnTo>
                  <a:lnTo>
                    <a:pt x="750608" y="143390"/>
                  </a:lnTo>
                  <a:lnTo>
                    <a:pt x="748712" y="139707"/>
                  </a:lnTo>
                  <a:lnTo>
                    <a:pt x="690333" y="139707"/>
                  </a:lnTo>
                  <a:lnTo>
                    <a:pt x="682415" y="138943"/>
                  </a:lnTo>
                  <a:lnTo>
                    <a:pt x="656440" y="101525"/>
                  </a:lnTo>
                  <a:lnTo>
                    <a:pt x="655890" y="89666"/>
                  </a:lnTo>
                  <a:lnTo>
                    <a:pt x="656328" y="77666"/>
                  </a:lnTo>
                  <a:lnTo>
                    <a:pt x="672168" y="41038"/>
                  </a:lnTo>
                  <a:lnTo>
                    <a:pt x="685812" y="37720"/>
                  </a:lnTo>
                  <a:lnTo>
                    <a:pt x="747246" y="37720"/>
                  </a:lnTo>
                  <a:lnTo>
                    <a:pt x="743940" y="31497"/>
                  </a:lnTo>
                  <a:lnTo>
                    <a:pt x="706382" y="10599"/>
                  </a:lnTo>
                  <a:lnTo>
                    <a:pt x="692676" y="8745"/>
                  </a:lnTo>
                  <a:lnTo>
                    <a:pt x="685304" y="8509"/>
                  </a:lnTo>
                  <a:close/>
                </a:path>
                <a:path w="1183005" h="217804">
                  <a:moveTo>
                    <a:pt x="733082" y="123958"/>
                  </a:moveTo>
                  <a:lnTo>
                    <a:pt x="696200" y="139707"/>
                  </a:lnTo>
                  <a:lnTo>
                    <a:pt x="748712" y="139707"/>
                  </a:lnTo>
                  <a:lnTo>
                    <a:pt x="748386" y="139072"/>
                  </a:lnTo>
                  <a:lnTo>
                    <a:pt x="744779" y="134626"/>
                  </a:lnTo>
                  <a:lnTo>
                    <a:pt x="741172" y="130054"/>
                  </a:lnTo>
                  <a:lnTo>
                    <a:pt x="737273" y="126498"/>
                  </a:lnTo>
                  <a:lnTo>
                    <a:pt x="733082" y="123958"/>
                  </a:lnTo>
                  <a:close/>
                </a:path>
                <a:path w="1183005" h="217804">
                  <a:moveTo>
                    <a:pt x="747246" y="37720"/>
                  </a:moveTo>
                  <a:lnTo>
                    <a:pt x="685812" y="37720"/>
                  </a:lnTo>
                  <a:lnTo>
                    <a:pt x="697913" y="39840"/>
                  </a:lnTo>
                  <a:lnTo>
                    <a:pt x="706557" y="46198"/>
                  </a:lnTo>
                  <a:lnTo>
                    <a:pt x="711744" y="56795"/>
                  </a:lnTo>
                  <a:lnTo>
                    <a:pt x="713437" y="71330"/>
                  </a:lnTo>
                  <a:lnTo>
                    <a:pt x="713473" y="74298"/>
                  </a:lnTo>
                  <a:lnTo>
                    <a:pt x="719175" y="75695"/>
                  </a:lnTo>
                  <a:lnTo>
                    <a:pt x="724280" y="76457"/>
                  </a:lnTo>
                  <a:lnTo>
                    <a:pt x="728814" y="76457"/>
                  </a:lnTo>
                  <a:lnTo>
                    <a:pt x="738823" y="75173"/>
                  </a:lnTo>
                  <a:lnTo>
                    <a:pt x="745971" y="71330"/>
                  </a:lnTo>
                  <a:lnTo>
                    <a:pt x="750259" y="64938"/>
                  </a:lnTo>
                  <a:lnTo>
                    <a:pt x="751562" y="56795"/>
                  </a:lnTo>
                  <a:lnTo>
                    <a:pt x="751688" y="49405"/>
                  </a:lnTo>
                  <a:lnTo>
                    <a:pt x="750138" y="43055"/>
                  </a:lnTo>
                  <a:lnTo>
                    <a:pt x="747246" y="37720"/>
                  </a:lnTo>
                  <a:close/>
                </a:path>
                <a:path w="1183005" h="217804">
                  <a:moveTo>
                    <a:pt x="796557" y="0"/>
                  </a:moveTo>
                  <a:lnTo>
                    <a:pt x="773329" y="0"/>
                  </a:lnTo>
                  <a:lnTo>
                    <a:pt x="771830" y="1651"/>
                  </a:lnTo>
                  <a:lnTo>
                    <a:pt x="771830" y="148597"/>
                  </a:lnTo>
                  <a:lnTo>
                    <a:pt x="803263" y="169426"/>
                  </a:lnTo>
                  <a:lnTo>
                    <a:pt x="809374" y="169283"/>
                  </a:lnTo>
                  <a:lnTo>
                    <a:pt x="830924" y="162314"/>
                  </a:lnTo>
                  <a:lnTo>
                    <a:pt x="830924" y="152153"/>
                  </a:lnTo>
                  <a:lnTo>
                    <a:pt x="829908" y="147073"/>
                  </a:lnTo>
                  <a:lnTo>
                    <a:pt x="827902" y="141993"/>
                  </a:lnTo>
                  <a:lnTo>
                    <a:pt x="813741" y="141993"/>
                  </a:lnTo>
                  <a:lnTo>
                    <a:pt x="810045" y="138437"/>
                  </a:lnTo>
                  <a:lnTo>
                    <a:pt x="810045" y="13589"/>
                  </a:lnTo>
                  <a:lnTo>
                    <a:pt x="808458" y="8001"/>
                  </a:lnTo>
                  <a:lnTo>
                    <a:pt x="802082" y="1651"/>
                  </a:lnTo>
                  <a:lnTo>
                    <a:pt x="796557" y="0"/>
                  </a:lnTo>
                  <a:close/>
                </a:path>
                <a:path w="1183005" h="217804">
                  <a:moveTo>
                    <a:pt x="897778" y="97414"/>
                  </a:moveTo>
                  <a:lnTo>
                    <a:pt x="859843" y="104145"/>
                  </a:lnTo>
                  <a:lnTo>
                    <a:pt x="840729" y="130435"/>
                  </a:lnTo>
                  <a:lnTo>
                    <a:pt x="840778" y="141866"/>
                  </a:lnTo>
                  <a:lnTo>
                    <a:pt x="841567" y="145930"/>
                  </a:lnTo>
                  <a:lnTo>
                    <a:pt x="844920" y="154312"/>
                  </a:lnTo>
                  <a:lnTo>
                    <a:pt x="847435" y="157996"/>
                  </a:lnTo>
                  <a:lnTo>
                    <a:pt x="850787" y="161171"/>
                  </a:lnTo>
                  <a:lnTo>
                    <a:pt x="854140" y="164473"/>
                  </a:lnTo>
                  <a:lnTo>
                    <a:pt x="858255" y="167013"/>
                  </a:lnTo>
                  <a:lnTo>
                    <a:pt x="867971" y="170823"/>
                  </a:lnTo>
                  <a:lnTo>
                    <a:pt x="873673" y="171712"/>
                  </a:lnTo>
                  <a:lnTo>
                    <a:pt x="880214" y="171712"/>
                  </a:lnTo>
                  <a:lnTo>
                    <a:pt x="889596" y="170855"/>
                  </a:lnTo>
                  <a:lnTo>
                    <a:pt x="898634" y="168283"/>
                  </a:lnTo>
                  <a:lnTo>
                    <a:pt x="907327" y="163997"/>
                  </a:lnTo>
                  <a:lnTo>
                    <a:pt x="915673" y="157996"/>
                  </a:lnTo>
                  <a:lnTo>
                    <a:pt x="952702" y="157996"/>
                  </a:lnTo>
                  <a:lnTo>
                    <a:pt x="954066" y="155074"/>
                  </a:lnTo>
                  <a:lnTo>
                    <a:pt x="954904" y="151899"/>
                  </a:lnTo>
                  <a:lnTo>
                    <a:pt x="950205" y="148978"/>
                  </a:lnTo>
                  <a:lnTo>
                    <a:pt x="948518" y="145422"/>
                  </a:lnTo>
                  <a:lnTo>
                    <a:pt x="883478" y="145422"/>
                  </a:lnTo>
                  <a:lnTo>
                    <a:pt x="878957" y="141866"/>
                  </a:lnTo>
                  <a:lnTo>
                    <a:pt x="878957" y="124974"/>
                  </a:lnTo>
                  <a:lnTo>
                    <a:pt x="884240" y="120021"/>
                  </a:lnTo>
                  <a:lnTo>
                    <a:pt x="947855" y="120021"/>
                  </a:lnTo>
                  <a:lnTo>
                    <a:pt x="947855" y="97922"/>
                  </a:lnTo>
                  <a:lnTo>
                    <a:pt x="908383" y="97922"/>
                  </a:lnTo>
                  <a:lnTo>
                    <a:pt x="906198" y="97795"/>
                  </a:lnTo>
                  <a:lnTo>
                    <a:pt x="897778" y="97414"/>
                  </a:lnTo>
                  <a:close/>
                </a:path>
                <a:path w="1183005" h="217804">
                  <a:moveTo>
                    <a:pt x="952702" y="157996"/>
                  </a:moveTo>
                  <a:lnTo>
                    <a:pt x="915673" y="157996"/>
                  </a:lnTo>
                  <a:lnTo>
                    <a:pt x="920950" y="163116"/>
                  </a:lnTo>
                  <a:lnTo>
                    <a:pt x="927235" y="166854"/>
                  </a:lnTo>
                  <a:lnTo>
                    <a:pt x="934527" y="169212"/>
                  </a:lnTo>
                  <a:lnTo>
                    <a:pt x="942826" y="170188"/>
                  </a:lnTo>
                  <a:lnTo>
                    <a:pt x="945341" y="168410"/>
                  </a:lnTo>
                  <a:lnTo>
                    <a:pt x="947779" y="165743"/>
                  </a:lnTo>
                  <a:lnTo>
                    <a:pt x="950116" y="162187"/>
                  </a:lnTo>
                  <a:lnTo>
                    <a:pt x="952465" y="158504"/>
                  </a:lnTo>
                  <a:lnTo>
                    <a:pt x="952702" y="157996"/>
                  </a:lnTo>
                  <a:close/>
                </a:path>
                <a:path w="1183005" h="217804">
                  <a:moveTo>
                    <a:pt x="947855" y="120021"/>
                  </a:moveTo>
                  <a:lnTo>
                    <a:pt x="895975" y="120021"/>
                  </a:lnTo>
                  <a:lnTo>
                    <a:pt x="897689" y="120148"/>
                  </a:lnTo>
                  <a:lnTo>
                    <a:pt x="899950" y="120148"/>
                  </a:lnTo>
                  <a:lnTo>
                    <a:pt x="902211" y="120275"/>
                  </a:lnTo>
                  <a:lnTo>
                    <a:pt x="908383" y="120529"/>
                  </a:lnTo>
                  <a:lnTo>
                    <a:pt x="908383" y="138818"/>
                  </a:lnTo>
                  <a:lnTo>
                    <a:pt x="902515" y="143263"/>
                  </a:lnTo>
                  <a:lnTo>
                    <a:pt x="897232" y="145422"/>
                  </a:lnTo>
                  <a:lnTo>
                    <a:pt x="948518" y="145422"/>
                  </a:lnTo>
                  <a:lnTo>
                    <a:pt x="947855" y="144025"/>
                  </a:lnTo>
                  <a:lnTo>
                    <a:pt x="947855" y="120021"/>
                  </a:lnTo>
                  <a:close/>
                </a:path>
                <a:path w="1183005" h="217804">
                  <a:moveTo>
                    <a:pt x="946859" y="78871"/>
                  </a:moveTo>
                  <a:lnTo>
                    <a:pt x="902935" y="78871"/>
                  </a:lnTo>
                  <a:lnTo>
                    <a:pt x="908383" y="83824"/>
                  </a:lnTo>
                  <a:lnTo>
                    <a:pt x="908383" y="97922"/>
                  </a:lnTo>
                  <a:lnTo>
                    <a:pt x="947855" y="97922"/>
                  </a:lnTo>
                  <a:lnTo>
                    <a:pt x="947744" y="83157"/>
                  </a:lnTo>
                  <a:lnTo>
                    <a:pt x="946859" y="78871"/>
                  </a:lnTo>
                  <a:close/>
                </a:path>
                <a:path w="1183005" h="217804">
                  <a:moveTo>
                    <a:pt x="908967" y="51437"/>
                  </a:moveTo>
                  <a:lnTo>
                    <a:pt x="899074" y="51437"/>
                  </a:lnTo>
                  <a:lnTo>
                    <a:pt x="894552" y="51691"/>
                  </a:lnTo>
                  <a:lnTo>
                    <a:pt x="889523" y="52326"/>
                  </a:lnTo>
                  <a:lnTo>
                    <a:pt x="884494" y="52834"/>
                  </a:lnTo>
                  <a:lnTo>
                    <a:pt x="845517" y="61598"/>
                  </a:lnTo>
                  <a:lnTo>
                    <a:pt x="846864" y="69452"/>
                  </a:lnTo>
                  <a:lnTo>
                    <a:pt x="848906" y="76235"/>
                  </a:lnTo>
                  <a:lnTo>
                    <a:pt x="851641" y="81923"/>
                  </a:lnTo>
                  <a:lnTo>
                    <a:pt x="855067" y="86491"/>
                  </a:lnTo>
                  <a:lnTo>
                    <a:pt x="867279" y="83157"/>
                  </a:lnTo>
                  <a:lnTo>
                    <a:pt x="877510" y="80776"/>
                  </a:lnTo>
                  <a:lnTo>
                    <a:pt x="885763" y="79347"/>
                  </a:lnTo>
                  <a:lnTo>
                    <a:pt x="892038" y="78871"/>
                  </a:lnTo>
                  <a:lnTo>
                    <a:pt x="946859" y="78871"/>
                  </a:lnTo>
                  <a:lnTo>
                    <a:pt x="946649" y="77855"/>
                  </a:lnTo>
                  <a:lnTo>
                    <a:pt x="914619" y="52199"/>
                  </a:lnTo>
                  <a:lnTo>
                    <a:pt x="908967" y="51437"/>
                  </a:lnTo>
                  <a:close/>
                </a:path>
                <a:path w="1183005" h="217804">
                  <a:moveTo>
                    <a:pt x="978577" y="136278"/>
                  </a:moveTo>
                  <a:lnTo>
                    <a:pt x="967756" y="160536"/>
                  </a:lnTo>
                  <a:lnTo>
                    <a:pt x="978935" y="165443"/>
                  </a:lnTo>
                  <a:lnTo>
                    <a:pt x="990582" y="168934"/>
                  </a:lnTo>
                  <a:lnTo>
                    <a:pt x="1002701" y="171020"/>
                  </a:lnTo>
                  <a:lnTo>
                    <a:pt x="1015293" y="171712"/>
                  </a:lnTo>
                  <a:lnTo>
                    <a:pt x="1027376" y="171091"/>
                  </a:lnTo>
                  <a:lnTo>
                    <a:pt x="1065139" y="149851"/>
                  </a:lnTo>
                  <a:lnTo>
                    <a:pt x="1066545" y="145930"/>
                  </a:lnTo>
                  <a:lnTo>
                    <a:pt x="1013528" y="145930"/>
                  </a:lnTo>
                  <a:lnTo>
                    <a:pt x="1005779" y="145333"/>
                  </a:lnTo>
                  <a:lnTo>
                    <a:pt x="997372" y="143533"/>
                  </a:lnTo>
                  <a:lnTo>
                    <a:pt x="988305" y="140518"/>
                  </a:lnTo>
                  <a:lnTo>
                    <a:pt x="978577" y="136278"/>
                  </a:lnTo>
                  <a:close/>
                </a:path>
                <a:path w="1183005" h="217804">
                  <a:moveTo>
                    <a:pt x="1027447" y="50802"/>
                  </a:moveTo>
                  <a:lnTo>
                    <a:pt x="984483" y="60963"/>
                  </a:lnTo>
                  <a:lnTo>
                    <a:pt x="971287" y="88523"/>
                  </a:lnTo>
                  <a:lnTo>
                    <a:pt x="973252" y="99596"/>
                  </a:lnTo>
                  <a:lnTo>
                    <a:pt x="1016551" y="127641"/>
                  </a:lnTo>
                  <a:lnTo>
                    <a:pt x="1024260" y="129927"/>
                  </a:lnTo>
                  <a:lnTo>
                    <a:pt x="1028108" y="133356"/>
                  </a:lnTo>
                  <a:lnTo>
                    <a:pt x="1018227" y="145930"/>
                  </a:lnTo>
                  <a:lnTo>
                    <a:pt x="1066545" y="145930"/>
                  </a:lnTo>
                  <a:lnTo>
                    <a:pt x="1067684" y="142755"/>
                  </a:lnTo>
                  <a:lnTo>
                    <a:pt x="1067772" y="142247"/>
                  </a:lnTo>
                  <a:lnTo>
                    <a:pt x="1068596" y="134499"/>
                  </a:lnTo>
                  <a:lnTo>
                    <a:pt x="1066506" y="122404"/>
                  </a:lnTo>
                  <a:lnTo>
                    <a:pt x="1060235" y="112226"/>
                  </a:lnTo>
                  <a:lnTo>
                    <a:pt x="1049785" y="103976"/>
                  </a:lnTo>
                  <a:lnTo>
                    <a:pt x="1035157" y="97668"/>
                  </a:lnTo>
                  <a:lnTo>
                    <a:pt x="1013198" y="90555"/>
                  </a:lnTo>
                  <a:lnTo>
                    <a:pt x="1010010" y="87634"/>
                  </a:lnTo>
                  <a:lnTo>
                    <a:pt x="1010010" y="81792"/>
                  </a:lnTo>
                  <a:lnTo>
                    <a:pt x="1010886" y="80014"/>
                  </a:lnTo>
                  <a:lnTo>
                    <a:pt x="1012652" y="78744"/>
                  </a:lnTo>
                  <a:lnTo>
                    <a:pt x="1014404" y="77346"/>
                  </a:lnTo>
                  <a:lnTo>
                    <a:pt x="1016970" y="76584"/>
                  </a:lnTo>
                  <a:lnTo>
                    <a:pt x="1062648" y="76584"/>
                  </a:lnTo>
                  <a:lnTo>
                    <a:pt x="1065751" y="69345"/>
                  </a:lnTo>
                  <a:lnTo>
                    <a:pt x="1066666" y="64646"/>
                  </a:lnTo>
                  <a:lnTo>
                    <a:pt x="1066336" y="60455"/>
                  </a:lnTo>
                  <a:lnTo>
                    <a:pt x="1060633" y="57787"/>
                  </a:lnTo>
                  <a:lnTo>
                    <a:pt x="1053343" y="55501"/>
                  </a:lnTo>
                  <a:lnTo>
                    <a:pt x="1035576" y="51691"/>
                  </a:lnTo>
                  <a:lnTo>
                    <a:pt x="1027447" y="50802"/>
                  </a:lnTo>
                  <a:close/>
                </a:path>
                <a:path w="1183005" h="217804">
                  <a:moveTo>
                    <a:pt x="1062648" y="76584"/>
                  </a:moveTo>
                  <a:lnTo>
                    <a:pt x="1020323" y="76584"/>
                  </a:lnTo>
                  <a:lnTo>
                    <a:pt x="1027802" y="77132"/>
                  </a:lnTo>
                  <a:lnTo>
                    <a:pt x="1036163" y="78775"/>
                  </a:lnTo>
                  <a:lnTo>
                    <a:pt x="1045405" y="81514"/>
                  </a:lnTo>
                  <a:lnTo>
                    <a:pt x="1055528" y="85348"/>
                  </a:lnTo>
                  <a:lnTo>
                    <a:pt x="1058703" y="83189"/>
                  </a:lnTo>
                  <a:lnTo>
                    <a:pt x="1061395" y="79506"/>
                  </a:lnTo>
                  <a:lnTo>
                    <a:pt x="1062648" y="76584"/>
                  </a:lnTo>
                  <a:close/>
                </a:path>
                <a:path w="1183005" h="217804">
                  <a:moveTo>
                    <a:pt x="1092879" y="136278"/>
                  </a:moveTo>
                  <a:lnTo>
                    <a:pt x="1082058" y="160536"/>
                  </a:lnTo>
                  <a:lnTo>
                    <a:pt x="1093237" y="165443"/>
                  </a:lnTo>
                  <a:lnTo>
                    <a:pt x="1104884" y="168934"/>
                  </a:lnTo>
                  <a:lnTo>
                    <a:pt x="1117003" y="171020"/>
                  </a:lnTo>
                  <a:lnTo>
                    <a:pt x="1129595" y="171712"/>
                  </a:lnTo>
                  <a:lnTo>
                    <a:pt x="1141677" y="171091"/>
                  </a:lnTo>
                  <a:lnTo>
                    <a:pt x="1179428" y="149851"/>
                  </a:lnTo>
                  <a:lnTo>
                    <a:pt x="1180830" y="145930"/>
                  </a:lnTo>
                  <a:lnTo>
                    <a:pt x="1127830" y="145930"/>
                  </a:lnTo>
                  <a:lnTo>
                    <a:pt x="1120081" y="145333"/>
                  </a:lnTo>
                  <a:lnTo>
                    <a:pt x="1111674" y="143533"/>
                  </a:lnTo>
                  <a:lnTo>
                    <a:pt x="1102607" y="140518"/>
                  </a:lnTo>
                  <a:lnTo>
                    <a:pt x="1092879" y="136278"/>
                  </a:lnTo>
                  <a:close/>
                </a:path>
                <a:path w="1183005" h="217804">
                  <a:moveTo>
                    <a:pt x="1141724" y="50802"/>
                  </a:moveTo>
                  <a:lnTo>
                    <a:pt x="1098785" y="60963"/>
                  </a:lnTo>
                  <a:lnTo>
                    <a:pt x="1085589" y="88523"/>
                  </a:lnTo>
                  <a:lnTo>
                    <a:pt x="1087554" y="99596"/>
                  </a:lnTo>
                  <a:lnTo>
                    <a:pt x="1130853" y="127641"/>
                  </a:lnTo>
                  <a:lnTo>
                    <a:pt x="1138549" y="129927"/>
                  </a:lnTo>
                  <a:lnTo>
                    <a:pt x="1142359" y="133356"/>
                  </a:lnTo>
                  <a:lnTo>
                    <a:pt x="1132529" y="145930"/>
                  </a:lnTo>
                  <a:lnTo>
                    <a:pt x="1180830" y="145930"/>
                  </a:lnTo>
                  <a:lnTo>
                    <a:pt x="1181966" y="142755"/>
                  </a:lnTo>
                  <a:lnTo>
                    <a:pt x="1182053" y="142247"/>
                  </a:lnTo>
                  <a:lnTo>
                    <a:pt x="1182873" y="134499"/>
                  </a:lnTo>
                  <a:lnTo>
                    <a:pt x="1180779" y="122404"/>
                  </a:lnTo>
                  <a:lnTo>
                    <a:pt x="1174507" y="112226"/>
                  </a:lnTo>
                  <a:lnTo>
                    <a:pt x="1164067" y="103976"/>
                  </a:lnTo>
                  <a:lnTo>
                    <a:pt x="1149471" y="97668"/>
                  </a:lnTo>
                  <a:lnTo>
                    <a:pt x="1127500" y="90555"/>
                  </a:lnTo>
                  <a:lnTo>
                    <a:pt x="1124312" y="87634"/>
                  </a:lnTo>
                  <a:lnTo>
                    <a:pt x="1124312" y="81792"/>
                  </a:lnTo>
                  <a:lnTo>
                    <a:pt x="1125188" y="80014"/>
                  </a:lnTo>
                  <a:lnTo>
                    <a:pt x="1126954" y="78744"/>
                  </a:lnTo>
                  <a:lnTo>
                    <a:pt x="1128706" y="77346"/>
                  </a:lnTo>
                  <a:lnTo>
                    <a:pt x="1131272" y="76584"/>
                  </a:lnTo>
                  <a:lnTo>
                    <a:pt x="1176948" y="76584"/>
                  </a:lnTo>
                  <a:lnTo>
                    <a:pt x="1177920" y="74425"/>
                  </a:lnTo>
                  <a:lnTo>
                    <a:pt x="1180079" y="69345"/>
                  </a:lnTo>
                  <a:lnTo>
                    <a:pt x="1180968" y="64646"/>
                  </a:lnTo>
                  <a:lnTo>
                    <a:pt x="1180587" y="60455"/>
                  </a:lnTo>
                  <a:lnTo>
                    <a:pt x="1174999" y="57787"/>
                  </a:lnTo>
                  <a:lnTo>
                    <a:pt x="1167633" y="55501"/>
                  </a:lnTo>
                  <a:lnTo>
                    <a:pt x="1149852" y="51691"/>
                  </a:lnTo>
                  <a:lnTo>
                    <a:pt x="1141724" y="50802"/>
                  </a:lnTo>
                  <a:close/>
                </a:path>
                <a:path w="1183005" h="217804">
                  <a:moveTo>
                    <a:pt x="1176948" y="76584"/>
                  </a:moveTo>
                  <a:lnTo>
                    <a:pt x="1134612" y="76584"/>
                  </a:lnTo>
                  <a:lnTo>
                    <a:pt x="1142091" y="77132"/>
                  </a:lnTo>
                  <a:lnTo>
                    <a:pt x="1150440" y="78775"/>
                  </a:lnTo>
                  <a:lnTo>
                    <a:pt x="1159669" y="81514"/>
                  </a:lnTo>
                  <a:lnTo>
                    <a:pt x="1169792" y="85348"/>
                  </a:lnTo>
                  <a:lnTo>
                    <a:pt x="1172967" y="83189"/>
                  </a:lnTo>
                  <a:lnTo>
                    <a:pt x="1175634" y="79506"/>
                  </a:lnTo>
                  <a:lnTo>
                    <a:pt x="1176948" y="76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35665" y="3948899"/>
              <a:ext cx="4165600" cy="1872614"/>
            </a:xfrm>
            <a:custGeom>
              <a:avLst/>
              <a:gdLst/>
              <a:ahLst/>
              <a:cxnLst/>
              <a:rect l="l" t="t" r="r" b="b"/>
              <a:pathLst>
                <a:path w="4165600" h="1872614">
                  <a:moveTo>
                    <a:pt x="4165291" y="0"/>
                  </a:moveTo>
                  <a:lnTo>
                    <a:pt x="0" y="0"/>
                  </a:lnTo>
                  <a:lnTo>
                    <a:pt x="0" y="1872076"/>
                  </a:lnTo>
                  <a:lnTo>
                    <a:pt x="4165292" y="1872076"/>
                  </a:lnTo>
                  <a:lnTo>
                    <a:pt x="41652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735665" y="3948899"/>
              <a:ext cx="4165600" cy="1872614"/>
            </a:xfrm>
            <a:custGeom>
              <a:avLst/>
              <a:gdLst/>
              <a:ahLst/>
              <a:cxnLst/>
              <a:rect l="l" t="t" r="r" b="b"/>
              <a:pathLst>
                <a:path w="4165600" h="1872614">
                  <a:moveTo>
                    <a:pt x="0" y="1872076"/>
                  </a:moveTo>
                  <a:lnTo>
                    <a:pt x="4165292" y="1872076"/>
                  </a:lnTo>
                  <a:lnTo>
                    <a:pt x="4165291" y="0"/>
                  </a:lnTo>
                  <a:lnTo>
                    <a:pt x="0" y="0"/>
                  </a:lnTo>
                  <a:lnTo>
                    <a:pt x="0" y="1872076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43661" y="4662794"/>
              <a:ext cx="1890395" cy="1022985"/>
            </a:xfrm>
            <a:custGeom>
              <a:avLst/>
              <a:gdLst/>
              <a:ahLst/>
              <a:cxnLst/>
              <a:rect l="l" t="t" r="r" b="b"/>
              <a:pathLst>
                <a:path w="1890395" h="1022985">
                  <a:moveTo>
                    <a:pt x="1890047" y="0"/>
                  </a:moveTo>
                  <a:lnTo>
                    <a:pt x="0" y="0"/>
                  </a:lnTo>
                  <a:lnTo>
                    <a:pt x="0" y="1022453"/>
                  </a:lnTo>
                  <a:lnTo>
                    <a:pt x="1890047" y="1022453"/>
                  </a:lnTo>
                  <a:lnTo>
                    <a:pt x="189004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6023495" y="2188542"/>
            <a:ext cx="4097020" cy="3646804"/>
            <a:chOff x="6023495" y="2188542"/>
            <a:chExt cx="4097020" cy="3646804"/>
          </a:xfrm>
        </p:grpSpPr>
        <p:sp>
          <p:nvSpPr>
            <p:cNvPr id="14" name="object 14"/>
            <p:cNvSpPr/>
            <p:nvPr/>
          </p:nvSpPr>
          <p:spPr>
            <a:xfrm>
              <a:off x="6037783" y="2202830"/>
              <a:ext cx="1188085" cy="378460"/>
            </a:xfrm>
            <a:custGeom>
              <a:avLst/>
              <a:gdLst/>
              <a:ahLst/>
              <a:cxnLst/>
              <a:rect l="l" t="t" r="r" b="b"/>
              <a:pathLst>
                <a:path w="1188084" h="378460">
                  <a:moveTo>
                    <a:pt x="1188016" y="0"/>
                  </a:moveTo>
                  <a:lnTo>
                    <a:pt x="0" y="0"/>
                  </a:lnTo>
                  <a:lnTo>
                    <a:pt x="0" y="378022"/>
                  </a:lnTo>
                  <a:lnTo>
                    <a:pt x="1188016" y="378022"/>
                  </a:lnTo>
                  <a:lnTo>
                    <a:pt x="1188016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037783" y="2202830"/>
              <a:ext cx="1188085" cy="378460"/>
            </a:xfrm>
            <a:custGeom>
              <a:avLst/>
              <a:gdLst/>
              <a:ahLst/>
              <a:cxnLst/>
              <a:rect l="l" t="t" r="r" b="b"/>
              <a:pathLst>
                <a:path w="1188084" h="378460">
                  <a:moveTo>
                    <a:pt x="0" y="378022"/>
                  </a:moveTo>
                  <a:lnTo>
                    <a:pt x="1188016" y="378022"/>
                  </a:lnTo>
                  <a:lnTo>
                    <a:pt x="1188016" y="0"/>
                  </a:lnTo>
                  <a:lnTo>
                    <a:pt x="0" y="0"/>
                  </a:lnTo>
                  <a:lnTo>
                    <a:pt x="0" y="378022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18937" y="2292166"/>
              <a:ext cx="954405" cy="172085"/>
            </a:xfrm>
            <a:custGeom>
              <a:avLst/>
              <a:gdLst/>
              <a:ahLst/>
              <a:cxnLst/>
              <a:rect l="l" t="t" r="r" b="b"/>
              <a:pathLst>
                <a:path w="954404" h="172085">
                  <a:moveTo>
                    <a:pt x="10795" y="136151"/>
                  </a:moveTo>
                  <a:lnTo>
                    <a:pt x="8001" y="138945"/>
                  </a:lnTo>
                  <a:lnTo>
                    <a:pt x="5461" y="142628"/>
                  </a:lnTo>
                  <a:lnTo>
                    <a:pt x="3429" y="147454"/>
                  </a:lnTo>
                  <a:lnTo>
                    <a:pt x="1270" y="152153"/>
                  </a:lnTo>
                  <a:lnTo>
                    <a:pt x="254" y="156472"/>
                  </a:lnTo>
                  <a:lnTo>
                    <a:pt x="0" y="160409"/>
                  </a:lnTo>
                  <a:lnTo>
                    <a:pt x="11190" y="165316"/>
                  </a:lnTo>
                  <a:lnTo>
                    <a:pt x="22844" y="168807"/>
                  </a:lnTo>
                  <a:lnTo>
                    <a:pt x="34951" y="170893"/>
                  </a:lnTo>
                  <a:lnTo>
                    <a:pt x="47498" y="171585"/>
                  </a:lnTo>
                  <a:lnTo>
                    <a:pt x="59617" y="170964"/>
                  </a:lnTo>
                  <a:lnTo>
                    <a:pt x="97394" y="149724"/>
                  </a:lnTo>
                  <a:lnTo>
                    <a:pt x="98797" y="145803"/>
                  </a:lnTo>
                  <a:lnTo>
                    <a:pt x="45847" y="145803"/>
                  </a:lnTo>
                  <a:lnTo>
                    <a:pt x="38084" y="145206"/>
                  </a:lnTo>
                  <a:lnTo>
                    <a:pt x="29655" y="143406"/>
                  </a:lnTo>
                  <a:lnTo>
                    <a:pt x="20558" y="140391"/>
                  </a:lnTo>
                  <a:lnTo>
                    <a:pt x="10795" y="136151"/>
                  </a:lnTo>
                  <a:close/>
                </a:path>
                <a:path w="954404" h="172085">
                  <a:moveTo>
                    <a:pt x="59691" y="50675"/>
                  </a:moveTo>
                  <a:lnTo>
                    <a:pt x="16764" y="60836"/>
                  </a:lnTo>
                  <a:lnTo>
                    <a:pt x="3556" y="88396"/>
                  </a:lnTo>
                  <a:lnTo>
                    <a:pt x="5510" y="99469"/>
                  </a:lnTo>
                  <a:lnTo>
                    <a:pt x="48768" y="127514"/>
                  </a:lnTo>
                  <a:lnTo>
                    <a:pt x="56515" y="129800"/>
                  </a:lnTo>
                  <a:lnTo>
                    <a:pt x="60326" y="133229"/>
                  </a:lnTo>
                  <a:lnTo>
                    <a:pt x="60226" y="140391"/>
                  </a:lnTo>
                  <a:lnTo>
                    <a:pt x="59183" y="142247"/>
                  </a:lnTo>
                  <a:lnTo>
                    <a:pt x="54102" y="145041"/>
                  </a:lnTo>
                  <a:lnTo>
                    <a:pt x="50546" y="145803"/>
                  </a:lnTo>
                  <a:lnTo>
                    <a:pt x="98797" y="145803"/>
                  </a:lnTo>
                  <a:lnTo>
                    <a:pt x="99932" y="142628"/>
                  </a:lnTo>
                  <a:lnTo>
                    <a:pt x="100006" y="142247"/>
                  </a:lnTo>
                  <a:lnTo>
                    <a:pt x="100839" y="134372"/>
                  </a:lnTo>
                  <a:lnTo>
                    <a:pt x="98746" y="122295"/>
                  </a:lnTo>
                  <a:lnTo>
                    <a:pt x="92473" y="112146"/>
                  </a:lnTo>
                  <a:lnTo>
                    <a:pt x="82033" y="103903"/>
                  </a:lnTo>
                  <a:lnTo>
                    <a:pt x="67438" y="97541"/>
                  </a:lnTo>
                  <a:lnTo>
                    <a:pt x="51816" y="92587"/>
                  </a:lnTo>
                  <a:lnTo>
                    <a:pt x="45466" y="90428"/>
                  </a:lnTo>
                  <a:lnTo>
                    <a:pt x="42291" y="87507"/>
                  </a:lnTo>
                  <a:lnTo>
                    <a:pt x="42291" y="81665"/>
                  </a:lnTo>
                  <a:lnTo>
                    <a:pt x="43180" y="80014"/>
                  </a:lnTo>
                  <a:lnTo>
                    <a:pt x="46736" y="77219"/>
                  </a:lnTo>
                  <a:lnTo>
                    <a:pt x="49276" y="76584"/>
                  </a:lnTo>
                  <a:lnTo>
                    <a:pt x="94915" y="76584"/>
                  </a:lnTo>
                  <a:lnTo>
                    <a:pt x="95886" y="74425"/>
                  </a:lnTo>
                  <a:lnTo>
                    <a:pt x="98045" y="69218"/>
                  </a:lnTo>
                  <a:lnTo>
                    <a:pt x="98934" y="64519"/>
                  </a:lnTo>
                  <a:lnTo>
                    <a:pt x="98553" y="60328"/>
                  </a:lnTo>
                  <a:lnTo>
                    <a:pt x="92965" y="57660"/>
                  </a:lnTo>
                  <a:lnTo>
                    <a:pt x="85599" y="55501"/>
                  </a:lnTo>
                  <a:lnTo>
                    <a:pt x="67819" y="51691"/>
                  </a:lnTo>
                  <a:lnTo>
                    <a:pt x="59691" y="50675"/>
                  </a:lnTo>
                  <a:close/>
                </a:path>
                <a:path w="954404" h="172085">
                  <a:moveTo>
                    <a:pt x="94915" y="76584"/>
                  </a:moveTo>
                  <a:lnTo>
                    <a:pt x="52578" y="76584"/>
                  </a:lnTo>
                  <a:lnTo>
                    <a:pt x="60058" y="77112"/>
                  </a:lnTo>
                  <a:lnTo>
                    <a:pt x="68406" y="78712"/>
                  </a:lnTo>
                  <a:lnTo>
                    <a:pt x="77636" y="81407"/>
                  </a:lnTo>
                  <a:lnTo>
                    <a:pt x="87758" y="85221"/>
                  </a:lnTo>
                  <a:lnTo>
                    <a:pt x="90933" y="83062"/>
                  </a:lnTo>
                  <a:lnTo>
                    <a:pt x="93600" y="79506"/>
                  </a:lnTo>
                  <a:lnTo>
                    <a:pt x="94915" y="76584"/>
                  </a:lnTo>
                  <a:close/>
                </a:path>
                <a:path w="954404" h="172085">
                  <a:moveTo>
                    <a:pt x="149100" y="52326"/>
                  </a:moveTo>
                  <a:lnTo>
                    <a:pt x="131320" y="52326"/>
                  </a:lnTo>
                  <a:lnTo>
                    <a:pt x="123827" y="54866"/>
                  </a:lnTo>
                  <a:lnTo>
                    <a:pt x="117604" y="59820"/>
                  </a:lnTo>
                  <a:lnTo>
                    <a:pt x="121668" y="65154"/>
                  </a:lnTo>
                  <a:lnTo>
                    <a:pt x="123700" y="72774"/>
                  </a:lnTo>
                  <a:lnTo>
                    <a:pt x="123758" y="130435"/>
                  </a:lnTo>
                  <a:lnTo>
                    <a:pt x="144099" y="167537"/>
                  </a:lnTo>
                  <a:lnTo>
                    <a:pt x="159641" y="170315"/>
                  </a:lnTo>
                  <a:lnTo>
                    <a:pt x="168549" y="169293"/>
                  </a:lnTo>
                  <a:lnTo>
                    <a:pt x="177755" y="166235"/>
                  </a:lnTo>
                  <a:lnTo>
                    <a:pt x="187270" y="161153"/>
                  </a:lnTo>
                  <a:lnTo>
                    <a:pt x="197107" y="154058"/>
                  </a:lnTo>
                  <a:lnTo>
                    <a:pt x="238287" y="154058"/>
                  </a:lnTo>
                  <a:lnTo>
                    <a:pt x="238764" y="152153"/>
                  </a:lnTo>
                  <a:lnTo>
                    <a:pt x="234065" y="149359"/>
                  </a:lnTo>
                  <a:lnTo>
                    <a:pt x="231779" y="143771"/>
                  </a:lnTo>
                  <a:lnTo>
                    <a:pt x="231779" y="138310"/>
                  </a:lnTo>
                  <a:lnTo>
                    <a:pt x="169928" y="138310"/>
                  </a:lnTo>
                  <a:lnTo>
                    <a:pt x="166499" y="137040"/>
                  </a:lnTo>
                  <a:lnTo>
                    <a:pt x="165102" y="134626"/>
                  </a:lnTo>
                  <a:lnTo>
                    <a:pt x="163832" y="132213"/>
                  </a:lnTo>
                  <a:lnTo>
                    <a:pt x="163070" y="128276"/>
                  </a:lnTo>
                  <a:lnTo>
                    <a:pt x="163070" y="67059"/>
                  </a:lnTo>
                  <a:lnTo>
                    <a:pt x="161546" y="61471"/>
                  </a:lnTo>
                  <a:lnTo>
                    <a:pt x="155196" y="54104"/>
                  </a:lnTo>
                  <a:lnTo>
                    <a:pt x="149100" y="52326"/>
                  </a:lnTo>
                  <a:close/>
                </a:path>
                <a:path w="954404" h="172085">
                  <a:moveTo>
                    <a:pt x="238287" y="154058"/>
                  </a:moveTo>
                  <a:lnTo>
                    <a:pt x="197107" y="154058"/>
                  </a:lnTo>
                  <a:lnTo>
                    <a:pt x="202320" y="160774"/>
                  </a:lnTo>
                  <a:lnTo>
                    <a:pt x="208998" y="165680"/>
                  </a:lnTo>
                  <a:lnTo>
                    <a:pt x="217128" y="168775"/>
                  </a:lnTo>
                  <a:lnTo>
                    <a:pt x="226698" y="170061"/>
                  </a:lnTo>
                  <a:lnTo>
                    <a:pt x="229239" y="168410"/>
                  </a:lnTo>
                  <a:lnTo>
                    <a:pt x="238287" y="154058"/>
                  </a:lnTo>
                  <a:close/>
                </a:path>
                <a:path w="954404" h="172085">
                  <a:moveTo>
                    <a:pt x="219332" y="52707"/>
                  </a:moveTo>
                  <a:lnTo>
                    <a:pt x="204473" y="52707"/>
                  </a:lnTo>
                  <a:lnTo>
                    <a:pt x="198123" y="53215"/>
                  </a:lnTo>
                  <a:lnTo>
                    <a:pt x="192535" y="54104"/>
                  </a:lnTo>
                  <a:lnTo>
                    <a:pt x="192535" y="130435"/>
                  </a:lnTo>
                  <a:lnTo>
                    <a:pt x="186820" y="135642"/>
                  </a:lnTo>
                  <a:lnTo>
                    <a:pt x="181232" y="138310"/>
                  </a:lnTo>
                  <a:lnTo>
                    <a:pt x="231779" y="138310"/>
                  </a:lnTo>
                  <a:lnTo>
                    <a:pt x="231779" y="54104"/>
                  </a:lnTo>
                  <a:lnTo>
                    <a:pt x="225936" y="53215"/>
                  </a:lnTo>
                  <a:lnTo>
                    <a:pt x="219332" y="52707"/>
                  </a:lnTo>
                  <a:close/>
                </a:path>
                <a:path w="954404" h="172085">
                  <a:moveTo>
                    <a:pt x="285882" y="0"/>
                  </a:moveTo>
                  <a:lnTo>
                    <a:pt x="263275" y="0"/>
                  </a:lnTo>
                  <a:lnTo>
                    <a:pt x="261497" y="1524"/>
                  </a:lnTo>
                  <a:lnTo>
                    <a:pt x="261497" y="162441"/>
                  </a:lnTo>
                  <a:lnTo>
                    <a:pt x="272526" y="165868"/>
                  </a:lnTo>
                  <a:lnTo>
                    <a:pt x="284484" y="168331"/>
                  </a:lnTo>
                  <a:lnTo>
                    <a:pt x="297395" y="169817"/>
                  </a:lnTo>
                  <a:lnTo>
                    <a:pt x="311282" y="170315"/>
                  </a:lnTo>
                  <a:lnTo>
                    <a:pt x="318017" y="170051"/>
                  </a:lnTo>
                  <a:lnTo>
                    <a:pt x="361448" y="148851"/>
                  </a:lnTo>
                  <a:lnTo>
                    <a:pt x="364270" y="144660"/>
                  </a:lnTo>
                  <a:lnTo>
                    <a:pt x="309123" y="144660"/>
                  </a:lnTo>
                  <a:lnTo>
                    <a:pt x="303281" y="144279"/>
                  </a:lnTo>
                  <a:lnTo>
                    <a:pt x="299725" y="143771"/>
                  </a:lnTo>
                  <a:lnTo>
                    <a:pt x="299820" y="87920"/>
                  </a:lnTo>
                  <a:lnTo>
                    <a:pt x="304805" y="82935"/>
                  </a:lnTo>
                  <a:lnTo>
                    <a:pt x="310647" y="80395"/>
                  </a:lnTo>
                  <a:lnTo>
                    <a:pt x="368137" y="80395"/>
                  </a:lnTo>
                  <a:lnTo>
                    <a:pt x="366937" y="76884"/>
                  </a:lnTo>
                  <a:lnTo>
                    <a:pt x="362083" y="68075"/>
                  </a:lnTo>
                  <a:lnTo>
                    <a:pt x="355794" y="60981"/>
                  </a:lnTo>
                  <a:lnTo>
                    <a:pt x="353669" y="59566"/>
                  </a:lnTo>
                  <a:lnTo>
                    <a:pt x="299725" y="59566"/>
                  </a:lnTo>
                  <a:lnTo>
                    <a:pt x="299725" y="13462"/>
                  </a:lnTo>
                  <a:lnTo>
                    <a:pt x="298074" y="8001"/>
                  </a:lnTo>
                  <a:lnTo>
                    <a:pt x="294772" y="4699"/>
                  </a:lnTo>
                  <a:lnTo>
                    <a:pt x="291343" y="1524"/>
                  </a:lnTo>
                  <a:lnTo>
                    <a:pt x="285882" y="0"/>
                  </a:lnTo>
                  <a:close/>
                </a:path>
                <a:path w="954404" h="172085">
                  <a:moveTo>
                    <a:pt x="368137" y="80395"/>
                  </a:moveTo>
                  <a:lnTo>
                    <a:pt x="317124" y="80395"/>
                  </a:lnTo>
                  <a:lnTo>
                    <a:pt x="324198" y="82324"/>
                  </a:lnTo>
                  <a:lnTo>
                    <a:pt x="329237" y="87920"/>
                  </a:lnTo>
                  <a:lnTo>
                    <a:pt x="332251" y="97183"/>
                  </a:lnTo>
                  <a:lnTo>
                    <a:pt x="333253" y="110114"/>
                  </a:lnTo>
                  <a:lnTo>
                    <a:pt x="331874" y="125210"/>
                  </a:lnTo>
                  <a:lnTo>
                    <a:pt x="327745" y="136008"/>
                  </a:lnTo>
                  <a:lnTo>
                    <a:pt x="320877" y="142495"/>
                  </a:lnTo>
                  <a:lnTo>
                    <a:pt x="311282" y="144660"/>
                  </a:lnTo>
                  <a:lnTo>
                    <a:pt x="364270" y="144660"/>
                  </a:lnTo>
                  <a:lnTo>
                    <a:pt x="365639" y="142628"/>
                  </a:lnTo>
                  <a:lnTo>
                    <a:pt x="371735" y="128403"/>
                  </a:lnTo>
                  <a:lnTo>
                    <a:pt x="373259" y="120402"/>
                  </a:lnTo>
                  <a:lnTo>
                    <a:pt x="373169" y="110114"/>
                  </a:lnTo>
                  <a:lnTo>
                    <a:pt x="372549" y="98741"/>
                  </a:lnTo>
                  <a:lnTo>
                    <a:pt x="370433" y="87110"/>
                  </a:lnTo>
                  <a:lnTo>
                    <a:pt x="368137" y="80395"/>
                  </a:lnTo>
                  <a:close/>
                </a:path>
                <a:path w="954404" h="172085">
                  <a:moveTo>
                    <a:pt x="328808" y="51818"/>
                  </a:moveTo>
                  <a:lnTo>
                    <a:pt x="320996" y="52314"/>
                  </a:lnTo>
                  <a:lnTo>
                    <a:pt x="313552" y="53787"/>
                  </a:lnTo>
                  <a:lnTo>
                    <a:pt x="306466" y="56212"/>
                  </a:lnTo>
                  <a:lnTo>
                    <a:pt x="299725" y="59566"/>
                  </a:lnTo>
                  <a:lnTo>
                    <a:pt x="353669" y="59566"/>
                  </a:lnTo>
                  <a:lnTo>
                    <a:pt x="348160" y="55898"/>
                  </a:lnTo>
                  <a:lnTo>
                    <a:pt x="339169" y="52840"/>
                  </a:lnTo>
                  <a:lnTo>
                    <a:pt x="328808" y="51818"/>
                  </a:lnTo>
                  <a:close/>
                </a:path>
                <a:path w="954404" h="172085">
                  <a:moveTo>
                    <a:pt x="456699" y="8382"/>
                  </a:moveTo>
                  <a:lnTo>
                    <a:pt x="416583" y="19987"/>
                  </a:lnTo>
                  <a:lnTo>
                    <a:pt x="390658" y="54739"/>
                  </a:lnTo>
                  <a:lnTo>
                    <a:pt x="385070" y="90682"/>
                  </a:lnTo>
                  <a:lnTo>
                    <a:pt x="385306" y="98517"/>
                  </a:lnTo>
                  <a:lnTo>
                    <a:pt x="396754" y="141114"/>
                  </a:lnTo>
                  <a:lnTo>
                    <a:pt x="429075" y="167835"/>
                  </a:lnTo>
                  <a:lnTo>
                    <a:pt x="461272" y="171585"/>
                  </a:lnTo>
                  <a:lnTo>
                    <a:pt x="467749" y="170950"/>
                  </a:lnTo>
                  <a:lnTo>
                    <a:pt x="504325" y="159901"/>
                  </a:lnTo>
                  <a:lnTo>
                    <a:pt x="509405" y="156853"/>
                  </a:lnTo>
                  <a:lnTo>
                    <a:pt x="514486" y="153931"/>
                  </a:lnTo>
                  <a:lnTo>
                    <a:pt x="519058" y="150756"/>
                  </a:lnTo>
                  <a:lnTo>
                    <a:pt x="522868" y="147454"/>
                  </a:lnTo>
                  <a:lnTo>
                    <a:pt x="521979" y="143263"/>
                  </a:lnTo>
                  <a:lnTo>
                    <a:pt x="520137" y="139580"/>
                  </a:lnTo>
                  <a:lnTo>
                    <a:pt x="461780" y="139580"/>
                  </a:lnTo>
                  <a:lnTo>
                    <a:pt x="453824" y="138816"/>
                  </a:lnTo>
                  <a:lnTo>
                    <a:pt x="427910" y="101398"/>
                  </a:lnTo>
                  <a:lnTo>
                    <a:pt x="427362" y="89539"/>
                  </a:lnTo>
                  <a:lnTo>
                    <a:pt x="427793" y="77539"/>
                  </a:lnTo>
                  <a:lnTo>
                    <a:pt x="443587" y="40975"/>
                  </a:lnTo>
                  <a:lnTo>
                    <a:pt x="457208" y="37720"/>
                  </a:lnTo>
                  <a:lnTo>
                    <a:pt x="518699" y="37720"/>
                  </a:lnTo>
                  <a:lnTo>
                    <a:pt x="515375" y="31370"/>
                  </a:lnTo>
                  <a:lnTo>
                    <a:pt x="477774" y="10472"/>
                  </a:lnTo>
                  <a:lnTo>
                    <a:pt x="464058" y="8618"/>
                  </a:lnTo>
                  <a:lnTo>
                    <a:pt x="456699" y="8382"/>
                  </a:lnTo>
                  <a:close/>
                </a:path>
                <a:path w="954404" h="172085">
                  <a:moveTo>
                    <a:pt x="504452" y="123831"/>
                  </a:moveTo>
                  <a:lnTo>
                    <a:pt x="467622" y="139580"/>
                  </a:lnTo>
                  <a:lnTo>
                    <a:pt x="520137" y="139580"/>
                  </a:lnTo>
                  <a:lnTo>
                    <a:pt x="519820" y="138945"/>
                  </a:lnTo>
                  <a:lnTo>
                    <a:pt x="516264" y="134499"/>
                  </a:lnTo>
                  <a:lnTo>
                    <a:pt x="512580" y="130054"/>
                  </a:lnTo>
                  <a:lnTo>
                    <a:pt x="508643" y="126498"/>
                  </a:lnTo>
                  <a:lnTo>
                    <a:pt x="504452" y="123831"/>
                  </a:lnTo>
                  <a:close/>
                </a:path>
                <a:path w="954404" h="172085">
                  <a:moveTo>
                    <a:pt x="518699" y="37720"/>
                  </a:moveTo>
                  <a:lnTo>
                    <a:pt x="457208" y="37720"/>
                  </a:lnTo>
                  <a:lnTo>
                    <a:pt x="469302" y="39820"/>
                  </a:lnTo>
                  <a:lnTo>
                    <a:pt x="477956" y="46135"/>
                  </a:lnTo>
                  <a:lnTo>
                    <a:pt x="483158" y="56688"/>
                  </a:lnTo>
                  <a:lnTo>
                    <a:pt x="484861" y="71218"/>
                  </a:lnTo>
                  <a:lnTo>
                    <a:pt x="484894" y="74298"/>
                  </a:lnTo>
                  <a:lnTo>
                    <a:pt x="490609" y="75568"/>
                  </a:lnTo>
                  <a:lnTo>
                    <a:pt x="495689" y="76330"/>
                  </a:lnTo>
                  <a:lnTo>
                    <a:pt x="500261" y="76330"/>
                  </a:lnTo>
                  <a:lnTo>
                    <a:pt x="510263" y="75048"/>
                  </a:lnTo>
                  <a:lnTo>
                    <a:pt x="517407" y="71218"/>
                  </a:lnTo>
                  <a:lnTo>
                    <a:pt x="521693" y="64864"/>
                  </a:lnTo>
                  <a:lnTo>
                    <a:pt x="523012" y="56688"/>
                  </a:lnTo>
                  <a:lnTo>
                    <a:pt x="523122" y="49278"/>
                  </a:lnTo>
                  <a:lnTo>
                    <a:pt x="521598" y="43055"/>
                  </a:lnTo>
                  <a:lnTo>
                    <a:pt x="518699" y="37720"/>
                  </a:lnTo>
                  <a:close/>
                </a:path>
                <a:path w="954404" h="172085">
                  <a:moveTo>
                    <a:pt x="567953" y="0"/>
                  </a:moveTo>
                  <a:lnTo>
                    <a:pt x="544712" y="0"/>
                  </a:lnTo>
                  <a:lnTo>
                    <a:pt x="543188" y="1524"/>
                  </a:lnTo>
                  <a:lnTo>
                    <a:pt x="543188" y="148597"/>
                  </a:lnTo>
                  <a:lnTo>
                    <a:pt x="574685" y="169299"/>
                  </a:lnTo>
                  <a:lnTo>
                    <a:pt x="580803" y="169156"/>
                  </a:lnTo>
                  <a:lnTo>
                    <a:pt x="602371" y="162187"/>
                  </a:lnTo>
                  <a:lnTo>
                    <a:pt x="602371" y="152026"/>
                  </a:lnTo>
                  <a:lnTo>
                    <a:pt x="601355" y="146946"/>
                  </a:lnTo>
                  <a:lnTo>
                    <a:pt x="599323" y="141866"/>
                  </a:lnTo>
                  <a:lnTo>
                    <a:pt x="585099" y="141866"/>
                  </a:lnTo>
                  <a:lnTo>
                    <a:pt x="581416" y="138310"/>
                  </a:lnTo>
                  <a:lnTo>
                    <a:pt x="581416" y="13462"/>
                  </a:lnTo>
                  <a:lnTo>
                    <a:pt x="579892" y="8001"/>
                  </a:lnTo>
                  <a:lnTo>
                    <a:pt x="576717" y="4699"/>
                  </a:lnTo>
                  <a:lnTo>
                    <a:pt x="573542" y="1524"/>
                  </a:lnTo>
                  <a:lnTo>
                    <a:pt x="567953" y="0"/>
                  </a:lnTo>
                  <a:close/>
                </a:path>
                <a:path w="954404" h="172085">
                  <a:moveTo>
                    <a:pt x="673365" y="97287"/>
                  </a:moveTo>
                  <a:lnTo>
                    <a:pt x="629804" y="110622"/>
                  </a:lnTo>
                  <a:lnTo>
                    <a:pt x="623297" y="120402"/>
                  </a:lnTo>
                  <a:lnTo>
                    <a:pt x="621040" y="124593"/>
                  </a:lnTo>
                  <a:lnTo>
                    <a:pt x="619770" y="130308"/>
                  </a:lnTo>
                  <a:lnTo>
                    <a:pt x="619823" y="141739"/>
                  </a:lnTo>
                  <a:lnTo>
                    <a:pt x="620659" y="145803"/>
                  </a:lnTo>
                  <a:lnTo>
                    <a:pt x="652664" y="171585"/>
                  </a:lnTo>
                  <a:lnTo>
                    <a:pt x="659268" y="171585"/>
                  </a:lnTo>
                  <a:lnTo>
                    <a:pt x="668627" y="170728"/>
                  </a:lnTo>
                  <a:lnTo>
                    <a:pt x="677652" y="168156"/>
                  </a:lnTo>
                  <a:lnTo>
                    <a:pt x="686343" y="163870"/>
                  </a:lnTo>
                  <a:lnTo>
                    <a:pt x="694702" y="157869"/>
                  </a:lnTo>
                  <a:lnTo>
                    <a:pt x="731758" y="157869"/>
                  </a:lnTo>
                  <a:lnTo>
                    <a:pt x="733056" y="154947"/>
                  </a:lnTo>
                  <a:lnTo>
                    <a:pt x="733945" y="151772"/>
                  </a:lnTo>
                  <a:lnTo>
                    <a:pt x="729246" y="148851"/>
                  </a:lnTo>
                  <a:lnTo>
                    <a:pt x="727605" y="145295"/>
                  </a:lnTo>
                  <a:lnTo>
                    <a:pt x="662570" y="145295"/>
                  </a:lnTo>
                  <a:lnTo>
                    <a:pt x="657998" y="141739"/>
                  </a:lnTo>
                  <a:lnTo>
                    <a:pt x="657998" y="124847"/>
                  </a:lnTo>
                  <a:lnTo>
                    <a:pt x="663332" y="120021"/>
                  </a:lnTo>
                  <a:lnTo>
                    <a:pt x="726960" y="120021"/>
                  </a:lnTo>
                  <a:lnTo>
                    <a:pt x="726960" y="97795"/>
                  </a:lnTo>
                  <a:lnTo>
                    <a:pt x="687463" y="97795"/>
                  </a:lnTo>
                  <a:lnTo>
                    <a:pt x="685304" y="97668"/>
                  </a:lnTo>
                  <a:lnTo>
                    <a:pt x="679715" y="97414"/>
                  </a:lnTo>
                  <a:lnTo>
                    <a:pt x="676794" y="97414"/>
                  </a:lnTo>
                  <a:lnTo>
                    <a:pt x="673365" y="97287"/>
                  </a:lnTo>
                  <a:close/>
                </a:path>
                <a:path w="954404" h="172085">
                  <a:moveTo>
                    <a:pt x="731758" y="157869"/>
                  </a:moveTo>
                  <a:lnTo>
                    <a:pt x="694702" y="157869"/>
                  </a:lnTo>
                  <a:lnTo>
                    <a:pt x="699984" y="163042"/>
                  </a:lnTo>
                  <a:lnTo>
                    <a:pt x="706291" y="166775"/>
                  </a:lnTo>
                  <a:lnTo>
                    <a:pt x="713597" y="169103"/>
                  </a:lnTo>
                  <a:lnTo>
                    <a:pt x="721880" y="170061"/>
                  </a:lnTo>
                  <a:lnTo>
                    <a:pt x="724420" y="168410"/>
                  </a:lnTo>
                  <a:lnTo>
                    <a:pt x="726833" y="165743"/>
                  </a:lnTo>
                  <a:lnTo>
                    <a:pt x="729119" y="162060"/>
                  </a:lnTo>
                  <a:lnTo>
                    <a:pt x="731532" y="158377"/>
                  </a:lnTo>
                  <a:lnTo>
                    <a:pt x="731758" y="157869"/>
                  </a:lnTo>
                  <a:close/>
                </a:path>
                <a:path w="954404" h="172085">
                  <a:moveTo>
                    <a:pt x="726960" y="120021"/>
                  </a:moveTo>
                  <a:lnTo>
                    <a:pt x="676794" y="120021"/>
                  </a:lnTo>
                  <a:lnTo>
                    <a:pt x="678953" y="120148"/>
                  </a:lnTo>
                  <a:lnTo>
                    <a:pt x="681239" y="120148"/>
                  </a:lnTo>
                  <a:lnTo>
                    <a:pt x="687463" y="120402"/>
                  </a:lnTo>
                  <a:lnTo>
                    <a:pt x="687463" y="138691"/>
                  </a:lnTo>
                  <a:lnTo>
                    <a:pt x="681493" y="143136"/>
                  </a:lnTo>
                  <a:lnTo>
                    <a:pt x="676286" y="145295"/>
                  </a:lnTo>
                  <a:lnTo>
                    <a:pt x="727605" y="145295"/>
                  </a:lnTo>
                  <a:lnTo>
                    <a:pt x="726960" y="143898"/>
                  </a:lnTo>
                  <a:lnTo>
                    <a:pt x="726960" y="120021"/>
                  </a:lnTo>
                  <a:close/>
                </a:path>
                <a:path w="954404" h="172085">
                  <a:moveTo>
                    <a:pt x="725939" y="78871"/>
                  </a:moveTo>
                  <a:lnTo>
                    <a:pt x="682001" y="78871"/>
                  </a:lnTo>
                  <a:lnTo>
                    <a:pt x="687463" y="83697"/>
                  </a:lnTo>
                  <a:lnTo>
                    <a:pt x="687463" y="97795"/>
                  </a:lnTo>
                  <a:lnTo>
                    <a:pt x="726960" y="97795"/>
                  </a:lnTo>
                  <a:lnTo>
                    <a:pt x="726847" y="83050"/>
                  </a:lnTo>
                  <a:lnTo>
                    <a:pt x="725939" y="78871"/>
                  </a:lnTo>
                  <a:close/>
                </a:path>
                <a:path w="954404" h="172085">
                  <a:moveTo>
                    <a:pt x="687971" y="51437"/>
                  </a:moveTo>
                  <a:lnTo>
                    <a:pt x="647965" y="55247"/>
                  </a:lnTo>
                  <a:lnTo>
                    <a:pt x="624596" y="61471"/>
                  </a:lnTo>
                  <a:lnTo>
                    <a:pt x="625906" y="69379"/>
                  </a:lnTo>
                  <a:lnTo>
                    <a:pt x="627930" y="76156"/>
                  </a:lnTo>
                  <a:lnTo>
                    <a:pt x="630669" y="81814"/>
                  </a:lnTo>
                  <a:lnTo>
                    <a:pt x="634122" y="86364"/>
                  </a:lnTo>
                  <a:lnTo>
                    <a:pt x="646361" y="83050"/>
                  </a:lnTo>
                  <a:lnTo>
                    <a:pt x="656601" y="80712"/>
                  </a:lnTo>
                  <a:lnTo>
                    <a:pt x="664840" y="79327"/>
                  </a:lnTo>
                  <a:lnTo>
                    <a:pt x="671079" y="78871"/>
                  </a:lnTo>
                  <a:lnTo>
                    <a:pt x="725939" y="78871"/>
                  </a:lnTo>
                  <a:lnTo>
                    <a:pt x="725690" y="77728"/>
                  </a:lnTo>
                  <a:lnTo>
                    <a:pt x="693686" y="52199"/>
                  </a:lnTo>
                  <a:lnTo>
                    <a:pt x="687971" y="51437"/>
                  </a:lnTo>
                  <a:close/>
                </a:path>
                <a:path w="954404" h="172085">
                  <a:moveTo>
                    <a:pt x="757568" y="136151"/>
                  </a:moveTo>
                  <a:lnTo>
                    <a:pt x="754774" y="138945"/>
                  </a:lnTo>
                  <a:lnTo>
                    <a:pt x="752234" y="142628"/>
                  </a:lnTo>
                  <a:lnTo>
                    <a:pt x="750202" y="147454"/>
                  </a:lnTo>
                  <a:lnTo>
                    <a:pt x="748043" y="152153"/>
                  </a:lnTo>
                  <a:lnTo>
                    <a:pt x="747027" y="156472"/>
                  </a:lnTo>
                  <a:lnTo>
                    <a:pt x="746773" y="160409"/>
                  </a:lnTo>
                  <a:lnTo>
                    <a:pt x="757963" y="165316"/>
                  </a:lnTo>
                  <a:lnTo>
                    <a:pt x="769617" y="168807"/>
                  </a:lnTo>
                  <a:lnTo>
                    <a:pt x="781724" y="170893"/>
                  </a:lnTo>
                  <a:lnTo>
                    <a:pt x="794271" y="171585"/>
                  </a:lnTo>
                  <a:lnTo>
                    <a:pt x="806390" y="170964"/>
                  </a:lnTo>
                  <a:lnTo>
                    <a:pt x="844167" y="149724"/>
                  </a:lnTo>
                  <a:lnTo>
                    <a:pt x="845570" y="145803"/>
                  </a:lnTo>
                  <a:lnTo>
                    <a:pt x="792620" y="145803"/>
                  </a:lnTo>
                  <a:lnTo>
                    <a:pt x="784857" y="145206"/>
                  </a:lnTo>
                  <a:lnTo>
                    <a:pt x="776428" y="143406"/>
                  </a:lnTo>
                  <a:lnTo>
                    <a:pt x="767331" y="140391"/>
                  </a:lnTo>
                  <a:lnTo>
                    <a:pt x="757568" y="136151"/>
                  </a:lnTo>
                  <a:close/>
                </a:path>
                <a:path w="954404" h="172085">
                  <a:moveTo>
                    <a:pt x="806464" y="50675"/>
                  </a:moveTo>
                  <a:lnTo>
                    <a:pt x="763537" y="60836"/>
                  </a:lnTo>
                  <a:lnTo>
                    <a:pt x="750329" y="88396"/>
                  </a:lnTo>
                  <a:lnTo>
                    <a:pt x="752283" y="99469"/>
                  </a:lnTo>
                  <a:lnTo>
                    <a:pt x="795541" y="127514"/>
                  </a:lnTo>
                  <a:lnTo>
                    <a:pt x="803289" y="129800"/>
                  </a:lnTo>
                  <a:lnTo>
                    <a:pt x="807099" y="133229"/>
                  </a:lnTo>
                  <a:lnTo>
                    <a:pt x="806999" y="140391"/>
                  </a:lnTo>
                  <a:lnTo>
                    <a:pt x="805956" y="142247"/>
                  </a:lnTo>
                  <a:lnTo>
                    <a:pt x="800876" y="145041"/>
                  </a:lnTo>
                  <a:lnTo>
                    <a:pt x="797319" y="145803"/>
                  </a:lnTo>
                  <a:lnTo>
                    <a:pt x="845570" y="145803"/>
                  </a:lnTo>
                  <a:lnTo>
                    <a:pt x="846706" y="142628"/>
                  </a:lnTo>
                  <a:lnTo>
                    <a:pt x="846779" y="142247"/>
                  </a:lnTo>
                  <a:lnTo>
                    <a:pt x="847612" y="134372"/>
                  </a:lnTo>
                  <a:lnTo>
                    <a:pt x="845519" y="122295"/>
                  </a:lnTo>
                  <a:lnTo>
                    <a:pt x="839246" y="112146"/>
                  </a:lnTo>
                  <a:lnTo>
                    <a:pt x="828806" y="103903"/>
                  </a:lnTo>
                  <a:lnTo>
                    <a:pt x="814211" y="97541"/>
                  </a:lnTo>
                  <a:lnTo>
                    <a:pt x="798589" y="92587"/>
                  </a:lnTo>
                  <a:lnTo>
                    <a:pt x="792239" y="90428"/>
                  </a:lnTo>
                  <a:lnTo>
                    <a:pt x="789064" y="87507"/>
                  </a:lnTo>
                  <a:lnTo>
                    <a:pt x="789064" y="81665"/>
                  </a:lnTo>
                  <a:lnTo>
                    <a:pt x="789953" y="80014"/>
                  </a:lnTo>
                  <a:lnTo>
                    <a:pt x="793509" y="77219"/>
                  </a:lnTo>
                  <a:lnTo>
                    <a:pt x="796049" y="76584"/>
                  </a:lnTo>
                  <a:lnTo>
                    <a:pt x="841688" y="76584"/>
                  </a:lnTo>
                  <a:lnTo>
                    <a:pt x="842659" y="74425"/>
                  </a:lnTo>
                  <a:lnTo>
                    <a:pt x="844818" y="69218"/>
                  </a:lnTo>
                  <a:lnTo>
                    <a:pt x="845707" y="64519"/>
                  </a:lnTo>
                  <a:lnTo>
                    <a:pt x="845326" y="60328"/>
                  </a:lnTo>
                  <a:lnTo>
                    <a:pt x="839738" y="57660"/>
                  </a:lnTo>
                  <a:lnTo>
                    <a:pt x="832372" y="55501"/>
                  </a:lnTo>
                  <a:lnTo>
                    <a:pt x="814592" y="51691"/>
                  </a:lnTo>
                  <a:lnTo>
                    <a:pt x="806464" y="50675"/>
                  </a:lnTo>
                  <a:close/>
                </a:path>
                <a:path w="954404" h="172085">
                  <a:moveTo>
                    <a:pt x="841688" y="76584"/>
                  </a:moveTo>
                  <a:lnTo>
                    <a:pt x="799352" y="76584"/>
                  </a:lnTo>
                  <a:lnTo>
                    <a:pt x="806831" y="77112"/>
                  </a:lnTo>
                  <a:lnTo>
                    <a:pt x="815179" y="78712"/>
                  </a:lnTo>
                  <a:lnTo>
                    <a:pt x="824409" y="81407"/>
                  </a:lnTo>
                  <a:lnTo>
                    <a:pt x="834531" y="85221"/>
                  </a:lnTo>
                  <a:lnTo>
                    <a:pt x="837706" y="83062"/>
                  </a:lnTo>
                  <a:lnTo>
                    <a:pt x="840373" y="79506"/>
                  </a:lnTo>
                  <a:lnTo>
                    <a:pt x="841688" y="76584"/>
                  </a:lnTo>
                  <a:close/>
                </a:path>
                <a:path w="954404" h="172085">
                  <a:moveTo>
                    <a:pt x="864250" y="136151"/>
                  </a:moveTo>
                  <a:lnTo>
                    <a:pt x="861456" y="138945"/>
                  </a:lnTo>
                  <a:lnTo>
                    <a:pt x="858916" y="142628"/>
                  </a:lnTo>
                  <a:lnTo>
                    <a:pt x="856884" y="147454"/>
                  </a:lnTo>
                  <a:lnTo>
                    <a:pt x="854724" y="152153"/>
                  </a:lnTo>
                  <a:lnTo>
                    <a:pt x="853708" y="156472"/>
                  </a:lnTo>
                  <a:lnTo>
                    <a:pt x="853454" y="160409"/>
                  </a:lnTo>
                  <a:lnTo>
                    <a:pt x="864645" y="165316"/>
                  </a:lnTo>
                  <a:lnTo>
                    <a:pt x="876299" y="168807"/>
                  </a:lnTo>
                  <a:lnTo>
                    <a:pt x="888406" y="170893"/>
                  </a:lnTo>
                  <a:lnTo>
                    <a:pt x="900953" y="171585"/>
                  </a:lnTo>
                  <a:lnTo>
                    <a:pt x="913072" y="170964"/>
                  </a:lnTo>
                  <a:lnTo>
                    <a:pt x="950849" y="149724"/>
                  </a:lnTo>
                  <a:lnTo>
                    <a:pt x="952252" y="145803"/>
                  </a:lnTo>
                  <a:lnTo>
                    <a:pt x="899302" y="145803"/>
                  </a:lnTo>
                  <a:lnTo>
                    <a:pt x="891539" y="145206"/>
                  </a:lnTo>
                  <a:lnTo>
                    <a:pt x="883109" y="143406"/>
                  </a:lnTo>
                  <a:lnTo>
                    <a:pt x="874013" y="140391"/>
                  </a:lnTo>
                  <a:lnTo>
                    <a:pt x="864250" y="136151"/>
                  </a:lnTo>
                  <a:close/>
                </a:path>
                <a:path w="954404" h="172085">
                  <a:moveTo>
                    <a:pt x="913145" y="50675"/>
                  </a:moveTo>
                  <a:lnTo>
                    <a:pt x="870219" y="60836"/>
                  </a:lnTo>
                  <a:lnTo>
                    <a:pt x="857011" y="88396"/>
                  </a:lnTo>
                  <a:lnTo>
                    <a:pt x="858965" y="99469"/>
                  </a:lnTo>
                  <a:lnTo>
                    <a:pt x="902223" y="127514"/>
                  </a:lnTo>
                  <a:lnTo>
                    <a:pt x="909970" y="129800"/>
                  </a:lnTo>
                  <a:lnTo>
                    <a:pt x="913781" y="133229"/>
                  </a:lnTo>
                  <a:lnTo>
                    <a:pt x="913681" y="140391"/>
                  </a:lnTo>
                  <a:lnTo>
                    <a:pt x="912637" y="142247"/>
                  </a:lnTo>
                  <a:lnTo>
                    <a:pt x="907557" y="145041"/>
                  </a:lnTo>
                  <a:lnTo>
                    <a:pt x="904001" y="145803"/>
                  </a:lnTo>
                  <a:lnTo>
                    <a:pt x="952252" y="145803"/>
                  </a:lnTo>
                  <a:lnTo>
                    <a:pt x="953387" y="142628"/>
                  </a:lnTo>
                  <a:lnTo>
                    <a:pt x="953461" y="142247"/>
                  </a:lnTo>
                  <a:lnTo>
                    <a:pt x="954294" y="134372"/>
                  </a:lnTo>
                  <a:lnTo>
                    <a:pt x="952201" y="122295"/>
                  </a:lnTo>
                  <a:lnTo>
                    <a:pt x="945928" y="112146"/>
                  </a:lnTo>
                  <a:lnTo>
                    <a:pt x="935488" y="103903"/>
                  </a:lnTo>
                  <a:lnTo>
                    <a:pt x="920893" y="97541"/>
                  </a:lnTo>
                  <a:lnTo>
                    <a:pt x="905271" y="92587"/>
                  </a:lnTo>
                  <a:lnTo>
                    <a:pt x="898921" y="90428"/>
                  </a:lnTo>
                  <a:lnTo>
                    <a:pt x="895746" y="87507"/>
                  </a:lnTo>
                  <a:lnTo>
                    <a:pt x="895746" y="81665"/>
                  </a:lnTo>
                  <a:lnTo>
                    <a:pt x="896635" y="80014"/>
                  </a:lnTo>
                  <a:lnTo>
                    <a:pt x="900191" y="77219"/>
                  </a:lnTo>
                  <a:lnTo>
                    <a:pt x="902731" y="76584"/>
                  </a:lnTo>
                  <a:lnTo>
                    <a:pt x="948370" y="76584"/>
                  </a:lnTo>
                  <a:lnTo>
                    <a:pt x="949341" y="74425"/>
                  </a:lnTo>
                  <a:lnTo>
                    <a:pt x="951500" y="69218"/>
                  </a:lnTo>
                  <a:lnTo>
                    <a:pt x="952389" y="64519"/>
                  </a:lnTo>
                  <a:lnTo>
                    <a:pt x="952008" y="60328"/>
                  </a:lnTo>
                  <a:lnTo>
                    <a:pt x="946420" y="57660"/>
                  </a:lnTo>
                  <a:lnTo>
                    <a:pt x="939054" y="55501"/>
                  </a:lnTo>
                  <a:lnTo>
                    <a:pt x="921274" y="51691"/>
                  </a:lnTo>
                  <a:lnTo>
                    <a:pt x="913145" y="50675"/>
                  </a:lnTo>
                  <a:close/>
                </a:path>
                <a:path w="954404" h="172085">
                  <a:moveTo>
                    <a:pt x="948370" y="76584"/>
                  </a:moveTo>
                  <a:lnTo>
                    <a:pt x="906033" y="76584"/>
                  </a:lnTo>
                  <a:lnTo>
                    <a:pt x="913513" y="77112"/>
                  </a:lnTo>
                  <a:lnTo>
                    <a:pt x="921861" y="78712"/>
                  </a:lnTo>
                  <a:lnTo>
                    <a:pt x="931091" y="81407"/>
                  </a:lnTo>
                  <a:lnTo>
                    <a:pt x="941213" y="85221"/>
                  </a:lnTo>
                  <a:lnTo>
                    <a:pt x="944388" y="83062"/>
                  </a:lnTo>
                  <a:lnTo>
                    <a:pt x="947055" y="79506"/>
                  </a:lnTo>
                  <a:lnTo>
                    <a:pt x="948370" y="76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37783" y="2580784"/>
              <a:ext cx="4068445" cy="3240405"/>
            </a:xfrm>
            <a:custGeom>
              <a:avLst/>
              <a:gdLst/>
              <a:ahLst/>
              <a:cxnLst/>
              <a:rect l="l" t="t" r="r" b="b"/>
              <a:pathLst>
                <a:path w="4068445" h="3240404">
                  <a:moveTo>
                    <a:pt x="4068008" y="0"/>
                  </a:moveTo>
                  <a:lnTo>
                    <a:pt x="0" y="0"/>
                  </a:lnTo>
                  <a:lnTo>
                    <a:pt x="0" y="3240190"/>
                  </a:lnTo>
                  <a:lnTo>
                    <a:pt x="4068008" y="3240190"/>
                  </a:lnTo>
                  <a:lnTo>
                    <a:pt x="40680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37783" y="2580784"/>
              <a:ext cx="4068445" cy="3240405"/>
            </a:xfrm>
            <a:custGeom>
              <a:avLst/>
              <a:gdLst/>
              <a:ahLst/>
              <a:cxnLst/>
              <a:rect l="l" t="t" r="r" b="b"/>
              <a:pathLst>
                <a:path w="4068445" h="3240404">
                  <a:moveTo>
                    <a:pt x="0" y="3240190"/>
                  </a:moveTo>
                  <a:lnTo>
                    <a:pt x="4068008" y="3240190"/>
                  </a:lnTo>
                  <a:lnTo>
                    <a:pt x="4068008" y="0"/>
                  </a:lnTo>
                  <a:lnTo>
                    <a:pt x="0" y="0"/>
                  </a:lnTo>
                  <a:lnTo>
                    <a:pt x="0" y="3240190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107792" y="3118166"/>
              <a:ext cx="1890395" cy="1022985"/>
            </a:xfrm>
            <a:custGeom>
              <a:avLst/>
              <a:gdLst/>
              <a:ahLst/>
              <a:cxnLst/>
              <a:rect l="l" t="t" r="r" b="b"/>
              <a:pathLst>
                <a:path w="1890395" h="1022985">
                  <a:moveTo>
                    <a:pt x="1890047" y="0"/>
                  </a:moveTo>
                  <a:lnTo>
                    <a:pt x="0" y="0"/>
                  </a:lnTo>
                  <a:lnTo>
                    <a:pt x="0" y="1022453"/>
                  </a:lnTo>
                  <a:lnTo>
                    <a:pt x="1890047" y="1022453"/>
                  </a:lnTo>
                  <a:lnTo>
                    <a:pt x="189004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843661" y="4056884"/>
            <a:ext cx="1890395" cy="606425"/>
          </a:xfrm>
          <a:prstGeom prst="rect">
            <a:avLst/>
          </a:prstGeom>
          <a:solidFill>
            <a:srgbClr val="F9D644"/>
          </a:solidFill>
          <a:ln w="9525">
            <a:solidFill>
              <a:srgbClr val="2B3152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85"/>
              </a:spcBef>
            </a:pPr>
            <a:r>
              <a:rPr sz="1200" spc="-55" dirty="0">
                <a:latin typeface="Trebuchet MS"/>
                <a:cs typeface="Trebuchet MS"/>
              </a:rPr>
              <a:t>&lt;&lt;Interface&gt;&gt;</a:t>
            </a:r>
            <a:endParaRPr sz="1200">
              <a:latin typeface="Trebuchet MS"/>
              <a:cs typeface="Trebuchet MS"/>
            </a:endParaRPr>
          </a:p>
          <a:p>
            <a:pPr marL="46990">
              <a:lnSpc>
                <a:spcPct val="100000"/>
              </a:lnSpc>
              <a:spcBef>
                <a:spcPts val="434"/>
              </a:spcBef>
            </a:pPr>
            <a:r>
              <a:rPr sz="1350" b="1" spc="-35" dirty="0">
                <a:latin typeface="Arial"/>
                <a:cs typeface="Arial"/>
              </a:rPr>
              <a:t>Mobil</a:t>
            </a:r>
            <a:endParaRPr sz="135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41660" y="4486204"/>
            <a:ext cx="1935480" cy="1022985"/>
          </a:xfrm>
          <a:custGeom>
            <a:avLst/>
            <a:gdLst/>
            <a:ahLst/>
            <a:cxnLst/>
            <a:rect l="l" t="t" r="r" b="b"/>
            <a:pathLst>
              <a:path w="1935479" h="1022985">
                <a:moveTo>
                  <a:pt x="1935005" y="0"/>
                </a:moveTo>
                <a:lnTo>
                  <a:pt x="0" y="0"/>
                </a:lnTo>
                <a:lnTo>
                  <a:pt x="0" y="1022453"/>
                </a:lnTo>
                <a:lnTo>
                  <a:pt x="1935005" y="1022453"/>
                </a:lnTo>
                <a:lnTo>
                  <a:pt x="1935005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841660" y="4056884"/>
            <a:ext cx="1935480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770"/>
              </a:spcBef>
            </a:pPr>
            <a:r>
              <a:rPr sz="1350" b="1" spc="-10" dirty="0">
                <a:solidFill>
                  <a:srgbClr val="2B3152"/>
                </a:solidFill>
                <a:latin typeface="Trebuchet MS"/>
                <a:cs typeface="Trebuchet MS"/>
              </a:rPr>
              <a:t>User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07792" y="2688770"/>
            <a:ext cx="1890395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4615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745"/>
              </a:spcBef>
            </a:pPr>
            <a:r>
              <a:rPr sz="1350" b="1" spc="-15" dirty="0">
                <a:solidFill>
                  <a:srgbClr val="2B3152"/>
                </a:solidFill>
                <a:latin typeface="Trebuchet MS"/>
                <a:cs typeface="Trebuchet MS"/>
              </a:rPr>
              <a:t>Admin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145734" y="3118166"/>
            <a:ext cx="1872614" cy="1022985"/>
          </a:xfrm>
          <a:custGeom>
            <a:avLst/>
            <a:gdLst/>
            <a:ahLst/>
            <a:cxnLst/>
            <a:rect l="l" t="t" r="r" b="b"/>
            <a:pathLst>
              <a:path w="1872615" h="1022985">
                <a:moveTo>
                  <a:pt x="1872012" y="0"/>
                </a:moveTo>
                <a:lnTo>
                  <a:pt x="0" y="0"/>
                </a:lnTo>
                <a:lnTo>
                  <a:pt x="0" y="1022453"/>
                </a:lnTo>
                <a:lnTo>
                  <a:pt x="1872012" y="1022453"/>
                </a:lnTo>
                <a:lnTo>
                  <a:pt x="187201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145735" y="2688770"/>
            <a:ext cx="1872614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4615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745"/>
              </a:spcBef>
            </a:pPr>
            <a:r>
              <a:rPr sz="1350" b="1" spc="5" dirty="0">
                <a:solidFill>
                  <a:srgbClr val="2B3152"/>
                </a:solidFill>
                <a:latin typeface="Trebuchet MS"/>
                <a:cs typeface="Trebuchet MS"/>
              </a:rPr>
              <a:t>MobilSport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107792" y="4654513"/>
            <a:ext cx="1890395" cy="1022985"/>
          </a:xfrm>
          <a:custGeom>
            <a:avLst/>
            <a:gdLst/>
            <a:ahLst/>
            <a:cxnLst/>
            <a:rect l="l" t="t" r="r" b="b"/>
            <a:pathLst>
              <a:path w="1890395" h="1022985">
                <a:moveTo>
                  <a:pt x="1890047" y="0"/>
                </a:moveTo>
                <a:lnTo>
                  <a:pt x="0" y="0"/>
                </a:lnTo>
                <a:lnTo>
                  <a:pt x="0" y="1022453"/>
                </a:lnTo>
                <a:lnTo>
                  <a:pt x="1890047" y="1022453"/>
                </a:lnTo>
                <a:lnTo>
                  <a:pt x="1890047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107792" y="4225193"/>
            <a:ext cx="1890395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770"/>
              </a:spcBef>
            </a:pPr>
            <a:r>
              <a:rPr sz="1350" b="1" spc="-20" dirty="0">
                <a:solidFill>
                  <a:srgbClr val="2B3152"/>
                </a:solidFill>
                <a:latin typeface="Trebuchet MS"/>
                <a:cs typeface="Trebuchet MS"/>
              </a:rPr>
              <a:t>Member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145735" y="4654513"/>
            <a:ext cx="1872614" cy="1022985"/>
          </a:xfrm>
          <a:custGeom>
            <a:avLst/>
            <a:gdLst/>
            <a:ahLst/>
            <a:cxnLst/>
            <a:rect l="l" t="t" r="r" b="b"/>
            <a:pathLst>
              <a:path w="1872615" h="1022985">
                <a:moveTo>
                  <a:pt x="1872012" y="0"/>
                </a:moveTo>
                <a:lnTo>
                  <a:pt x="0" y="0"/>
                </a:lnTo>
                <a:lnTo>
                  <a:pt x="0" y="1022453"/>
                </a:lnTo>
                <a:lnTo>
                  <a:pt x="1872012" y="1022453"/>
                </a:lnTo>
                <a:lnTo>
                  <a:pt x="187201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145735" y="4225193"/>
            <a:ext cx="1872614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770"/>
              </a:spcBef>
            </a:pPr>
            <a:r>
              <a:rPr sz="1350" b="1" spc="25" dirty="0">
                <a:solidFill>
                  <a:srgbClr val="2B3152"/>
                </a:solidFill>
                <a:latin typeface="Trebuchet MS"/>
                <a:cs typeface="Trebuchet MS"/>
              </a:rPr>
              <a:t>MobilBus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879667" y="5174021"/>
            <a:ext cx="1818005" cy="0"/>
          </a:xfrm>
          <a:custGeom>
            <a:avLst/>
            <a:gdLst/>
            <a:ahLst/>
            <a:cxnLst/>
            <a:rect l="l" t="t" r="r" b="b"/>
            <a:pathLst>
              <a:path w="1818004">
                <a:moveTo>
                  <a:pt x="0" y="0"/>
                </a:moveTo>
                <a:lnTo>
                  <a:pt x="1817973" y="0"/>
                </a:lnTo>
              </a:path>
            </a:pathLst>
          </a:custGeom>
          <a:ln w="9525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77729" y="4997431"/>
            <a:ext cx="1863089" cy="0"/>
          </a:xfrm>
          <a:custGeom>
            <a:avLst/>
            <a:gdLst/>
            <a:ahLst/>
            <a:cxnLst/>
            <a:rect l="l" t="t" r="r" b="b"/>
            <a:pathLst>
              <a:path w="1863089">
                <a:moveTo>
                  <a:pt x="0" y="0"/>
                </a:moveTo>
                <a:lnTo>
                  <a:pt x="1862995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843661" y="4662794"/>
            <a:ext cx="1890395" cy="102298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36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225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64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225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41660" y="4486204"/>
            <a:ext cx="1935480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35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479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2240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479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143733" y="3629418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036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107792" y="3118128"/>
            <a:ext cx="1890395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8605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6050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860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181803" y="3629418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800002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145735" y="3118128"/>
            <a:ext cx="1872614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4780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1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2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4780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1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143733" y="516574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036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8107792" y="4654513"/>
            <a:ext cx="1890395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6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860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6050">
              <a:lnSpc>
                <a:spcPct val="100000"/>
              </a:lnSpc>
              <a:spcBef>
                <a:spcPts val="64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860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181803" y="5165740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800002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6145735" y="4654513"/>
            <a:ext cx="1872614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44780">
              <a:lnSpc>
                <a:spcPct val="100000"/>
              </a:lnSpc>
              <a:spcBef>
                <a:spcPts val="36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1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2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4780">
              <a:lnSpc>
                <a:spcPct val="100000"/>
              </a:lnSpc>
              <a:spcBef>
                <a:spcPts val="64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10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1969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65" dirty="0">
                <a:latin typeface="Trebuchet MS"/>
                <a:cs typeface="Trebuchet MS"/>
              </a:rPr>
              <a:t>P</a:t>
            </a:r>
            <a:r>
              <a:rPr sz="3600" b="1" spc="-110" dirty="0">
                <a:latin typeface="Trebuchet MS"/>
                <a:cs typeface="Trebuchet MS"/>
              </a:rPr>
              <a:t>a</a:t>
            </a:r>
            <a:r>
              <a:rPr sz="3600" b="1" spc="-100" dirty="0">
                <a:latin typeface="Trebuchet MS"/>
                <a:cs typeface="Trebuchet MS"/>
              </a:rPr>
              <a:t>ck</a:t>
            </a:r>
            <a:r>
              <a:rPr sz="3600" b="1" spc="-120" dirty="0">
                <a:latin typeface="Trebuchet MS"/>
                <a:cs typeface="Trebuchet MS"/>
              </a:rPr>
              <a:t>a</a:t>
            </a:r>
            <a:r>
              <a:rPr sz="3600" b="1" spc="-80" dirty="0">
                <a:latin typeface="Trebuchet MS"/>
                <a:cs typeface="Trebuchet MS"/>
              </a:rPr>
              <a:t>ge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21375" y="2188542"/>
            <a:ext cx="4194175" cy="3646804"/>
            <a:chOff x="1721375" y="2188542"/>
            <a:chExt cx="4194175" cy="364680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1862" y="2722152"/>
              <a:ext cx="23317" cy="3687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4890" y="2661192"/>
              <a:ext cx="23317" cy="3687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35662" y="2202830"/>
              <a:ext cx="1296035" cy="378460"/>
            </a:xfrm>
            <a:custGeom>
              <a:avLst/>
              <a:gdLst/>
              <a:ahLst/>
              <a:cxnLst/>
              <a:rect l="l" t="t" r="r" b="b"/>
              <a:pathLst>
                <a:path w="1296035" h="378460">
                  <a:moveTo>
                    <a:pt x="1295998" y="0"/>
                  </a:moveTo>
                  <a:lnTo>
                    <a:pt x="0" y="0"/>
                  </a:lnTo>
                  <a:lnTo>
                    <a:pt x="0" y="378022"/>
                  </a:lnTo>
                  <a:lnTo>
                    <a:pt x="1295998" y="378022"/>
                  </a:lnTo>
                  <a:lnTo>
                    <a:pt x="1295998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35662" y="2202830"/>
              <a:ext cx="1296035" cy="378460"/>
            </a:xfrm>
            <a:custGeom>
              <a:avLst/>
              <a:gdLst/>
              <a:ahLst/>
              <a:cxnLst/>
              <a:rect l="l" t="t" r="r" b="b"/>
              <a:pathLst>
                <a:path w="1296035" h="378460">
                  <a:moveTo>
                    <a:pt x="0" y="378022"/>
                  </a:moveTo>
                  <a:lnTo>
                    <a:pt x="1295998" y="378022"/>
                  </a:lnTo>
                  <a:lnTo>
                    <a:pt x="1295998" y="0"/>
                  </a:lnTo>
                  <a:lnTo>
                    <a:pt x="0" y="0"/>
                  </a:lnTo>
                  <a:lnTo>
                    <a:pt x="0" y="378022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20159" y="2292166"/>
              <a:ext cx="1042669" cy="172085"/>
            </a:xfrm>
            <a:custGeom>
              <a:avLst/>
              <a:gdLst/>
              <a:ahLst/>
              <a:cxnLst/>
              <a:rect l="l" t="t" r="r" b="b"/>
              <a:pathLst>
                <a:path w="1042669" h="172085">
                  <a:moveTo>
                    <a:pt x="31507" y="52326"/>
                  </a:moveTo>
                  <a:lnTo>
                    <a:pt x="13741" y="52326"/>
                  </a:lnTo>
                  <a:lnTo>
                    <a:pt x="6197" y="54866"/>
                  </a:lnTo>
                  <a:lnTo>
                    <a:pt x="0" y="59820"/>
                  </a:lnTo>
                  <a:lnTo>
                    <a:pt x="4025" y="65154"/>
                  </a:lnTo>
                  <a:lnTo>
                    <a:pt x="6032" y="72774"/>
                  </a:lnTo>
                  <a:lnTo>
                    <a:pt x="6090" y="130435"/>
                  </a:lnTo>
                  <a:lnTo>
                    <a:pt x="26489" y="167537"/>
                  </a:lnTo>
                  <a:lnTo>
                    <a:pt x="41985" y="170315"/>
                  </a:lnTo>
                  <a:lnTo>
                    <a:pt x="50928" y="169293"/>
                  </a:lnTo>
                  <a:lnTo>
                    <a:pt x="60156" y="166235"/>
                  </a:lnTo>
                  <a:lnTo>
                    <a:pt x="69668" y="161153"/>
                  </a:lnTo>
                  <a:lnTo>
                    <a:pt x="79461" y="154058"/>
                  </a:lnTo>
                  <a:lnTo>
                    <a:pt x="120668" y="154058"/>
                  </a:lnTo>
                  <a:lnTo>
                    <a:pt x="121192" y="152153"/>
                  </a:lnTo>
                  <a:lnTo>
                    <a:pt x="116506" y="149359"/>
                  </a:lnTo>
                  <a:lnTo>
                    <a:pt x="114157" y="143771"/>
                  </a:lnTo>
                  <a:lnTo>
                    <a:pt x="114157" y="138310"/>
                  </a:lnTo>
                  <a:lnTo>
                    <a:pt x="52386" y="138310"/>
                  </a:lnTo>
                  <a:lnTo>
                    <a:pt x="48868" y="137040"/>
                  </a:lnTo>
                  <a:lnTo>
                    <a:pt x="46175" y="132213"/>
                  </a:lnTo>
                  <a:lnTo>
                    <a:pt x="45515" y="128276"/>
                  </a:lnTo>
                  <a:lnTo>
                    <a:pt x="45515" y="67059"/>
                  </a:lnTo>
                  <a:lnTo>
                    <a:pt x="43915" y="61471"/>
                  </a:lnTo>
                  <a:lnTo>
                    <a:pt x="37552" y="54104"/>
                  </a:lnTo>
                  <a:lnTo>
                    <a:pt x="31507" y="52326"/>
                  </a:lnTo>
                  <a:close/>
                </a:path>
                <a:path w="1042669" h="172085">
                  <a:moveTo>
                    <a:pt x="120668" y="154058"/>
                  </a:moveTo>
                  <a:lnTo>
                    <a:pt x="79461" y="154058"/>
                  </a:lnTo>
                  <a:lnTo>
                    <a:pt x="84709" y="160774"/>
                  </a:lnTo>
                  <a:lnTo>
                    <a:pt x="91404" y="165680"/>
                  </a:lnTo>
                  <a:lnTo>
                    <a:pt x="99543" y="168775"/>
                  </a:lnTo>
                  <a:lnTo>
                    <a:pt x="109128" y="170061"/>
                  </a:lnTo>
                  <a:lnTo>
                    <a:pt x="111642" y="168410"/>
                  </a:lnTo>
                  <a:lnTo>
                    <a:pt x="114110" y="165680"/>
                  </a:lnTo>
                  <a:lnTo>
                    <a:pt x="118767" y="158631"/>
                  </a:lnTo>
                  <a:lnTo>
                    <a:pt x="120354" y="155201"/>
                  </a:lnTo>
                  <a:lnTo>
                    <a:pt x="120668" y="154058"/>
                  </a:lnTo>
                  <a:close/>
                </a:path>
                <a:path w="1042669" h="172085">
                  <a:moveTo>
                    <a:pt x="101673" y="52707"/>
                  </a:moveTo>
                  <a:lnTo>
                    <a:pt x="86916" y="52707"/>
                  </a:lnTo>
                  <a:lnTo>
                    <a:pt x="80464" y="53215"/>
                  </a:lnTo>
                  <a:lnTo>
                    <a:pt x="74927" y="54104"/>
                  </a:lnTo>
                  <a:lnTo>
                    <a:pt x="74927" y="130435"/>
                  </a:lnTo>
                  <a:lnTo>
                    <a:pt x="69225" y="135642"/>
                  </a:lnTo>
                  <a:lnTo>
                    <a:pt x="63612" y="138310"/>
                  </a:lnTo>
                  <a:lnTo>
                    <a:pt x="114157" y="138310"/>
                  </a:lnTo>
                  <a:lnTo>
                    <a:pt x="114157" y="54104"/>
                  </a:lnTo>
                  <a:lnTo>
                    <a:pt x="108289" y="53215"/>
                  </a:lnTo>
                  <a:lnTo>
                    <a:pt x="101673" y="52707"/>
                  </a:lnTo>
                  <a:close/>
                </a:path>
                <a:path w="1042669" h="172085">
                  <a:moveTo>
                    <a:pt x="144699" y="136151"/>
                  </a:moveTo>
                  <a:lnTo>
                    <a:pt x="141842" y="138945"/>
                  </a:lnTo>
                  <a:lnTo>
                    <a:pt x="139378" y="142628"/>
                  </a:lnTo>
                  <a:lnTo>
                    <a:pt x="137283" y="147454"/>
                  </a:lnTo>
                  <a:lnTo>
                    <a:pt x="135187" y="152153"/>
                  </a:lnTo>
                  <a:lnTo>
                    <a:pt x="134057" y="156472"/>
                  </a:lnTo>
                  <a:lnTo>
                    <a:pt x="133879" y="160409"/>
                  </a:lnTo>
                  <a:lnTo>
                    <a:pt x="145057" y="165316"/>
                  </a:lnTo>
                  <a:lnTo>
                    <a:pt x="156704" y="168807"/>
                  </a:lnTo>
                  <a:lnTo>
                    <a:pt x="168822" y="170893"/>
                  </a:lnTo>
                  <a:lnTo>
                    <a:pt x="181414" y="171585"/>
                  </a:lnTo>
                  <a:lnTo>
                    <a:pt x="193496" y="170964"/>
                  </a:lnTo>
                  <a:lnTo>
                    <a:pt x="231257" y="149724"/>
                  </a:lnTo>
                  <a:lnTo>
                    <a:pt x="232663" y="145803"/>
                  </a:lnTo>
                  <a:lnTo>
                    <a:pt x="179649" y="145803"/>
                  </a:lnTo>
                  <a:lnTo>
                    <a:pt x="171900" y="145206"/>
                  </a:lnTo>
                  <a:lnTo>
                    <a:pt x="163493" y="143406"/>
                  </a:lnTo>
                  <a:lnTo>
                    <a:pt x="154427" y="140391"/>
                  </a:lnTo>
                  <a:lnTo>
                    <a:pt x="144699" y="136151"/>
                  </a:lnTo>
                  <a:close/>
                </a:path>
                <a:path w="1042669" h="172085">
                  <a:moveTo>
                    <a:pt x="193567" y="50675"/>
                  </a:moveTo>
                  <a:lnTo>
                    <a:pt x="150605" y="60836"/>
                  </a:lnTo>
                  <a:lnTo>
                    <a:pt x="137410" y="88396"/>
                  </a:lnTo>
                  <a:lnTo>
                    <a:pt x="139374" y="99469"/>
                  </a:lnTo>
                  <a:lnTo>
                    <a:pt x="182671" y="127514"/>
                  </a:lnTo>
                  <a:lnTo>
                    <a:pt x="190380" y="129800"/>
                  </a:lnTo>
                  <a:lnTo>
                    <a:pt x="194228" y="133229"/>
                  </a:lnTo>
                  <a:lnTo>
                    <a:pt x="194119" y="140391"/>
                  </a:lnTo>
                  <a:lnTo>
                    <a:pt x="192971" y="142247"/>
                  </a:lnTo>
                  <a:lnTo>
                    <a:pt x="187942" y="145041"/>
                  </a:lnTo>
                  <a:lnTo>
                    <a:pt x="184348" y="145803"/>
                  </a:lnTo>
                  <a:lnTo>
                    <a:pt x="232663" y="145803"/>
                  </a:lnTo>
                  <a:lnTo>
                    <a:pt x="233802" y="142628"/>
                  </a:lnTo>
                  <a:lnTo>
                    <a:pt x="233876" y="142247"/>
                  </a:lnTo>
                  <a:lnTo>
                    <a:pt x="234714" y="134372"/>
                  </a:lnTo>
                  <a:lnTo>
                    <a:pt x="232624" y="122295"/>
                  </a:lnTo>
                  <a:lnTo>
                    <a:pt x="226353" y="112146"/>
                  </a:lnTo>
                  <a:lnTo>
                    <a:pt x="215904" y="103903"/>
                  </a:lnTo>
                  <a:lnTo>
                    <a:pt x="201276" y="97541"/>
                  </a:lnTo>
                  <a:lnTo>
                    <a:pt x="185681" y="92587"/>
                  </a:lnTo>
                  <a:lnTo>
                    <a:pt x="179318" y="90428"/>
                  </a:lnTo>
                  <a:lnTo>
                    <a:pt x="176131" y="87507"/>
                  </a:lnTo>
                  <a:lnTo>
                    <a:pt x="176131" y="81665"/>
                  </a:lnTo>
                  <a:lnTo>
                    <a:pt x="177007" y="80014"/>
                  </a:lnTo>
                  <a:lnTo>
                    <a:pt x="180525" y="77219"/>
                  </a:lnTo>
                  <a:lnTo>
                    <a:pt x="183090" y="76584"/>
                  </a:lnTo>
                  <a:lnTo>
                    <a:pt x="228762" y="76584"/>
                  </a:lnTo>
                  <a:lnTo>
                    <a:pt x="231870" y="69218"/>
                  </a:lnTo>
                  <a:lnTo>
                    <a:pt x="232784" y="64519"/>
                  </a:lnTo>
                  <a:lnTo>
                    <a:pt x="232454" y="60328"/>
                  </a:lnTo>
                  <a:lnTo>
                    <a:pt x="226752" y="57660"/>
                  </a:lnTo>
                  <a:lnTo>
                    <a:pt x="219462" y="55501"/>
                  </a:lnTo>
                  <a:lnTo>
                    <a:pt x="201695" y="51691"/>
                  </a:lnTo>
                  <a:lnTo>
                    <a:pt x="193567" y="50675"/>
                  </a:lnTo>
                  <a:close/>
                </a:path>
                <a:path w="1042669" h="172085">
                  <a:moveTo>
                    <a:pt x="228762" y="76584"/>
                  </a:moveTo>
                  <a:lnTo>
                    <a:pt x="186443" y="76584"/>
                  </a:lnTo>
                  <a:lnTo>
                    <a:pt x="193922" y="77112"/>
                  </a:lnTo>
                  <a:lnTo>
                    <a:pt x="202283" y="78712"/>
                  </a:lnTo>
                  <a:lnTo>
                    <a:pt x="211524" y="81407"/>
                  </a:lnTo>
                  <a:lnTo>
                    <a:pt x="221646" y="85221"/>
                  </a:lnTo>
                  <a:lnTo>
                    <a:pt x="224821" y="83062"/>
                  </a:lnTo>
                  <a:lnTo>
                    <a:pt x="227514" y="79506"/>
                  </a:lnTo>
                  <a:lnTo>
                    <a:pt x="228762" y="76584"/>
                  </a:lnTo>
                  <a:close/>
                </a:path>
                <a:path w="1042669" h="172085">
                  <a:moveTo>
                    <a:pt x="315065" y="50675"/>
                  </a:moveTo>
                  <a:lnTo>
                    <a:pt x="274871" y="58295"/>
                  </a:lnTo>
                  <a:lnTo>
                    <a:pt x="251821" y="93984"/>
                  </a:lnTo>
                  <a:lnTo>
                    <a:pt x="250690" y="101859"/>
                  </a:lnTo>
                  <a:lnTo>
                    <a:pt x="250690" y="119259"/>
                  </a:lnTo>
                  <a:lnTo>
                    <a:pt x="267327" y="159774"/>
                  </a:lnTo>
                  <a:lnTo>
                    <a:pt x="306772" y="171585"/>
                  </a:lnTo>
                  <a:lnTo>
                    <a:pt x="320790" y="170776"/>
                  </a:lnTo>
                  <a:lnTo>
                    <a:pt x="333678" y="168347"/>
                  </a:lnTo>
                  <a:lnTo>
                    <a:pt x="345435" y="164298"/>
                  </a:lnTo>
                  <a:lnTo>
                    <a:pt x="356059" y="158631"/>
                  </a:lnTo>
                  <a:lnTo>
                    <a:pt x="354713" y="149740"/>
                  </a:lnTo>
                  <a:lnTo>
                    <a:pt x="351980" y="144152"/>
                  </a:lnTo>
                  <a:lnTo>
                    <a:pt x="305705" y="144152"/>
                  </a:lnTo>
                  <a:lnTo>
                    <a:pt x="299940" y="142374"/>
                  </a:lnTo>
                  <a:lnTo>
                    <a:pt x="292929" y="134753"/>
                  </a:lnTo>
                  <a:lnTo>
                    <a:pt x="291012" y="129546"/>
                  </a:lnTo>
                  <a:lnTo>
                    <a:pt x="290682" y="122688"/>
                  </a:lnTo>
                  <a:lnTo>
                    <a:pt x="356072" y="122688"/>
                  </a:lnTo>
                  <a:lnTo>
                    <a:pt x="358244" y="116337"/>
                  </a:lnTo>
                  <a:lnTo>
                    <a:pt x="359323" y="108463"/>
                  </a:lnTo>
                  <a:lnTo>
                    <a:pt x="359323" y="98049"/>
                  </a:lnTo>
                  <a:lnTo>
                    <a:pt x="290428" y="98049"/>
                  </a:lnTo>
                  <a:lnTo>
                    <a:pt x="290923" y="90301"/>
                  </a:lnTo>
                  <a:lnTo>
                    <a:pt x="292460" y="84713"/>
                  </a:lnTo>
                  <a:lnTo>
                    <a:pt x="297628" y="77855"/>
                  </a:lnTo>
                  <a:lnTo>
                    <a:pt x="301578" y="76076"/>
                  </a:lnTo>
                  <a:lnTo>
                    <a:pt x="354172" y="76076"/>
                  </a:lnTo>
                  <a:lnTo>
                    <a:pt x="353240" y="73790"/>
                  </a:lnTo>
                  <a:lnTo>
                    <a:pt x="322316" y="51945"/>
                  </a:lnTo>
                  <a:lnTo>
                    <a:pt x="315065" y="50675"/>
                  </a:lnTo>
                  <a:close/>
                </a:path>
                <a:path w="1042669" h="172085">
                  <a:moveTo>
                    <a:pt x="345785" y="137548"/>
                  </a:moveTo>
                  <a:lnTo>
                    <a:pt x="338940" y="139961"/>
                  </a:lnTo>
                  <a:lnTo>
                    <a:pt x="332883" y="141612"/>
                  </a:lnTo>
                  <a:lnTo>
                    <a:pt x="322367" y="143644"/>
                  </a:lnTo>
                  <a:lnTo>
                    <a:pt x="317732" y="144152"/>
                  </a:lnTo>
                  <a:lnTo>
                    <a:pt x="351980" y="144152"/>
                  </a:lnTo>
                  <a:lnTo>
                    <a:pt x="351297" y="142755"/>
                  </a:lnTo>
                  <a:lnTo>
                    <a:pt x="345785" y="137548"/>
                  </a:lnTo>
                  <a:close/>
                </a:path>
                <a:path w="1042669" h="172085">
                  <a:moveTo>
                    <a:pt x="354172" y="76076"/>
                  </a:moveTo>
                  <a:lnTo>
                    <a:pt x="312385" y="76076"/>
                  </a:lnTo>
                  <a:lnTo>
                    <a:pt x="316500" y="77855"/>
                  </a:lnTo>
                  <a:lnTo>
                    <a:pt x="321999" y="85221"/>
                  </a:lnTo>
                  <a:lnTo>
                    <a:pt x="323371" y="89920"/>
                  </a:lnTo>
                  <a:lnTo>
                    <a:pt x="323371" y="98049"/>
                  </a:lnTo>
                  <a:lnTo>
                    <a:pt x="359323" y="98049"/>
                  </a:lnTo>
                  <a:lnTo>
                    <a:pt x="359323" y="92206"/>
                  </a:lnTo>
                  <a:lnTo>
                    <a:pt x="358104" y="85729"/>
                  </a:lnTo>
                  <a:lnTo>
                    <a:pt x="354172" y="76076"/>
                  </a:lnTo>
                  <a:close/>
                </a:path>
                <a:path w="1042669" h="172085">
                  <a:moveTo>
                    <a:pt x="384430" y="52326"/>
                  </a:moveTo>
                  <a:lnTo>
                    <a:pt x="382081" y="53977"/>
                  </a:lnTo>
                  <a:lnTo>
                    <a:pt x="379732" y="56644"/>
                  </a:lnTo>
                  <a:lnTo>
                    <a:pt x="377395" y="60455"/>
                  </a:lnTo>
                  <a:lnTo>
                    <a:pt x="375038" y="64154"/>
                  </a:lnTo>
                  <a:lnTo>
                    <a:pt x="373445" y="67567"/>
                  </a:lnTo>
                  <a:lnTo>
                    <a:pt x="372607" y="70615"/>
                  </a:lnTo>
                  <a:lnTo>
                    <a:pt x="376791" y="74594"/>
                  </a:lnTo>
                  <a:lnTo>
                    <a:pt x="379779" y="79871"/>
                  </a:lnTo>
                  <a:lnTo>
                    <a:pt x="381572" y="86457"/>
                  </a:lnTo>
                  <a:lnTo>
                    <a:pt x="382170" y="94365"/>
                  </a:lnTo>
                  <a:lnTo>
                    <a:pt x="382170" y="168156"/>
                  </a:lnTo>
                  <a:lnTo>
                    <a:pt x="387872" y="169172"/>
                  </a:lnTo>
                  <a:lnTo>
                    <a:pt x="394450" y="169553"/>
                  </a:lnTo>
                  <a:lnTo>
                    <a:pt x="409360" y="169553"/>
                  </a:lnTo>
                  <a:lnTo>
                    <a:pt x="415862" y="169172"/>
                  </a:lnTo>
                  <a:lnTo>
                    <a:pt x="421399" y="168156"/>
                  </a:lnTo>
                  <a:lnTo>
                    <a:pt x="421399" y="97160"/>
                  </a:lnTo>
                  <a:lnTo>
                    <a:pt x="426758" y="89285"/>
                  </a:lnTo>
                  <a:lnTo>
                    <a:pt x="433629" y="85475"/>
                  </a:lnTo>
                  <a:lnTo>
                    <a:pt x="456349" y="85475"/>
                  </a:lnTo>
                  <a:lnTo>
                    <a:pt x="457860" y="83189"/>
                  </a:lnTo>
                  <a:lnTo>
                    <a:pt x="460247" y="77600"/>
                  </a:lnTo>
                  <a:lnTo>
                    <a:pt x="461454" y="73155"/>
                  </a:lnTo>
                  <a:lnTo>
                    <a:pt x="416611" y="73155"/>
                  </a:lnTo>
                  <a:lnTo>
                    <a:pt x="411206" y="64632"/>
                  </a:lnTo>
                  <a:lnTo>
                    <a:pt x="404040" y="58311"/>
                  </a:lnTo>
                  <a:lnTo>
                    <a:pt x="395115" y="54205"/>
                  </a:lnTo>
                  <a:lnTo>
                    <a:pt x="384430" y="52326"/>
                  </a:lnTo>
                  <a:close/>
                </a:path>
                <a:path w="1042669" h="172085">
                  <a:moveTo>
                    <a:pt x="456349" y="85475"/>
                  </a:moveTo>
                  <a:lnTo>
                    <a:pt x="442011" y="85475"/>
                  </a:lnTo>
                  <a:lnTo>
                    <a:pt x="447713" y="86110"/>
                  </a:lnTo>
                  <a:lnTo>
                    <a:pt x="451993" y="86872"/>
                  </a:lnTo>
                  <a:lnTo>
                    <a:pt x="454837" y="87761"/>
                  </a:lnTo>
                  <a:lnTo>
                    <a:pt x="456349" y="85475"/>
                  </a:lnTo>
                  <a:close/>
                </a:path>
                <a:path w="1042669" h="172085">
                  <a:moveTo>
                    <a:pt x="452412" y="52580"/>
                  </a:moveTo>
                  <a:lnTo>
                    <a:pt x="416611" y="73155"/>
                  </a:lnTo>
                  <a:lnTo>
                    <a:pt x="461454" y="73155"/>
                  </a:lnTo>
                  <a:lnTo>
                    <a:pt x="463765" y="64646"/>
                  </a:lnTo>
                  <a:lnTo>
                    <a:pt x="464641" y="59058"/>
                  </a:lnTo>
                  <a:lnTo>
                    <a:pt x="464641" y="54358"/>
                  </a:lnTo>
                  <a:lnTo>
                    <a:pt x="457936" y="53088"/>
                  </a:lnTo>
                  <a:lnTo>
                    <a:pt x="452412" y="52580"/>
                  </a:lnTo>
                  <a:close/>
                </a:path>
                <a:path w="1042669" h="172085">
                  <a:moveTo>
                    <a:pt x="544840" y="8382"/>
                  </a:moveTo>
                  <a:lnTo>
                    <a:pt x="504706" y="19987"/>
                  </a:lnTo>
                  <a:lnTo>
                    <a:pt x="478840" y="54739"/>
                  </a:lnTo>
                  <a:lnTo>
                    <a:pt x="473176" y="90682"/>
                  </a:lnTo>
                  <a:lnTo>
                    <a:pt x="473404" y="98517"/>
                  </a:lnTo>
                  <a:lnTo>
                    <a:pt x="484841" y="141114"/>
                  </a:lnTo>
                  <a:lnTo>
                    <a:pt x="517181" y="167835"/>
                  </a:lnTo>
                  <a:lnTo>
                    <a:pt x="549373" y="171585"/>
                  </a:lnTo>
                  <a:lnTo>
                    <a:pt x="555863" y="170950"/>
                  </a:lnTo>
                  <a:lnTo>
                    <a:pt x="592413" y="159901"/>
                  </a:lnTo>
                  <a:lnTo>
                    <a:pt x="597518" y="156853"/>
                  </a:lnTo>
                  <a:lnTo>
                    <a:pt x="602636" y="153931"/>
                  </a:lnTo>
                  <a:lnTo>
                    <a:pt x="607119" y="150756"/>
                  </a:lnTo>
                  <a:lnTo>
                    <a:pt x="610979" y="147454"/>
                  </a:lnTo>
                  <a:lnTo>
                    <a:pt x="610141" y="143263"/>
                  </a:lnTo>
                  <a:lnTo>
                    <a:pt x="608246" y="139580"/>
                  </a:lnTo>
                  <a:lnTo>
                    <a:pt x="549869" y="139580"/>
                  </a:lnTo>
                  <a:lnTo>
                    <a:pt x="541951" y="138816"/>
                  </a:lnTo>
                  <a:lnTo>
                    <a:pt x="515977" y="101398"/>
                  </a:lnTo>
                  <a:lnTo>
                    <a:pt x="515427" y="89539"/>
                  </a:lnTo>
                  <a:lnTo>
                    <a:pt x="515866" y="77539"/>
                  </a:lnTo>
                  <a:lnTo>
                    <a:pt x="531705" y="40975"/>
                  </a:lnTo>
                  <a:lnTo>
                    <a:pt x="545348" y="37720"/>
                  </a:lnTo>
                  <a:lnTo>
                    <a:pt x="606842" y="37720"/>
                  </a:lnTo>
                  <a:lnTo>
                    <a:pt x="603474" y="31370"/>
                  </a:lnTo>
                  <a:lnTo>
                    <a:pt x="565917" y="10472"/>
                  </a:lnTo>
                  <a:lnTo>
                    <a:pt x="552211" y="8618"/>
                  </a:lnTo>
                  <a:lnTo>
                    <a:pt x="544840" y="8382"/>
                  </a:lnTo>
                  <a:close/>
                </a:path>
                <a:path w="1042669" h="172085">
                  <a:moveTo>
                    <a:pt x="592616" y="123831"/>
                  </a:moveTo>
                  <a:lnTo>
                    <a:pt x="555736" y="139580"/>
                  </a:lnTo>
                  <a:lnTo>
                    <a:pt x="608246" y="139580"/>
                  </a:lnTo>
                  <a:lnTo>
                    <a:pt x="607919" y="138945"/>
                  </a:lnTo>
                  <a:lnTo>
                    <a:pt x="600705" y="130054"/>
                  </a:lnTo>
                  <a:lnTo>
                    <a:pt x="596807" y="126498"/>
                  </a:lnTo>
                  <a:lnTo>
                    <a:pt x="592616" y="123831"/>
                  </a:lnTo>
                  <a:close/>
                </a:path>
                <a:path w="1042669" h="172085">
                  <a:moveTo>
                    <a:pt x="606842" y="37720"/>
                  </a:moveTo>
                  <a:lnTo>
                    <a:pt x="545348" y="37720"/>
                  </a:lnTo>
                  <a:lnTo>
                    <a:pt x="557449" y="39820"/>
                  </a:lnTo>
                  <a:lnTo>
                    <a:pt x="566092" y="46135"/>
                  </a:lnTo>
                  <a:lnTo>
                    <a:pt x="571279" y="56688"/>
                  </a:lnTo>
                  <a:lnTo>
                    <a:pt x="572974" y="71218"/>
                  </a:lnTo>
                  <a:lnTo>
                    <a:pt x="573007" y="74298"/>
                  </a:lnTo>
                  <a:lnTo>
                    <a:pt x="578710" y="75568"/>
                  </a:lnTo>
                  <a:lnTo>
                    <a:pt x="583815" y="76330"/>
                  </a:lnTo>
                  <a:lnTo>
                    <a:pt x="588349" y="76330"/>
                  </a:lnTo>
                  <a:lnTo>
                    <a:pt x="598357" y="75048"/>
                  </a:lnTo>
                  <a:lnTo>
                    <a:pt x="605504" y="71218"/>
                  </a:lnTo>
                  <a:lnTo>
                    <a:pt x="609792" y="64864"/>
                  </a:lnTo>
                  <a:lnTo>
                    <a:pt x="611111" y="56688"/>
                  </a:lnTo>
                  <a:lnTo>
                    <a:pt x="611221" y="49278"/>
                  </a:lnTo>
                  <a:lnTo>
                    <a:pt x="609671" y="43055"/>
                  </a:lnTo>
                  <a:lnTo>
                    <a:pt x="606842" y="37720"/>
                  </a:lnTo>
                  <a:close/>
                </a:path>
                <a:path w="1042669" h="172085">
                  <a:moveTo>
                    <a:pt x="656089" y="0"/>
                  </a:moveTo>
                  <a:lnTo>
                    <a:pt x="632861" y="0"/>
                  </a:lnTo>
                  <a:lnTo>
                    <a:pt x="631362" y="1524"/>
                  </a:lnTo>
                  <a:lnTo>
                    <a:pt x="631362" y="148597"/>
                  </a:lnTo>
                  <a:lnTo>
                    <a:pt x="662794" y="169299"/>
                  </a:lnTo>
                  <a:lnTo>
                    <a:pt x="668904" y="169156"/>
                  </a:lnTo>
                  <a:lnTo>
                    <a:pt x="690454" y="162187"/>
                  </a:lnTo>
                  <a:lnTo>
                    <a:pt x="690454" y="152026"/>
                  </a:lnTo>
                  <a:lnTo>
                    <a:pt x="689438" y="146946"/>
                  </a:lnTo>
                  <a:lnTo>
                    <a:pt x="687431" y="141866"/>
                  </a:lnTo>
                  <a:lnTo>
                    <a:pt x="673271" y="141866"/>
                  </a:lnTo>
                  <a:lnTo>
                    <a:pt x="669576" y="138310"/>
                  </a:lnTo>
                  <a:lnTo>
                    <a:pt x="669576" y="13462"/>
                  </a:lnTo>
                  <a:lnTo>
                    <a:pt x="667988" y="8001"/>
                  </a:lnTo>
                  <a:lnTo>
                    <a:pt x="664800" y="4699"/>
                  </a:lnTo>
                  <a:lnTo>
                    <a:pt x="661613" y="1524"/>
                  </a:lnTo>
                  <a:lnTo>
                    <a:pt x="656089" y="0"/>
                  </a:lnTo>
                  <a:close/>
                </a:path>
                <a:path w="1042669" h="172085">
                  <a:moveTo>
                    <a:pt x="761521" y="97287"/>
                  </a:moveTo>
                  <a:lnTo>
                    <a:pt x="717936" y="110622"/>
                  </a:lnTo>
                  <a:lnTo>
                    <a:pt x="707878" y="130308"/>
                  </a:lnTo>
                  <a:lnTo>
                    <a:pt x="707927" y="141739"/>
                  </a:lnTo>
                  <a:lnTo>
                    <a:pt x="735118" y="170696"/>
                  </a:lnTo>
                  <a:lnTo>
                    <a:pt x="747361" y="171585"/>
                  </a:lnTo>
                  <a:lnTo>
                    <a:pt x="756743" y="170728"/>
                  </a:lnTo>
                  <a:lnTo>
                    <a:pt x="765780" y="168156"/>
                  </a:lnTo>
                  <a:lnTo>
                    <a:pt x="774472" y="163870"/>
                  </a:lnTo>
                  <a:lnTo>
                    <a:pt x="782818" y="157869"/>
                  </a:lnTo>
                  <a:lnTo>
                    <a:pt x="819846" y="157869"/>
                  </a:lnTo>
                  <a:lnTo>
                    <a:pt x="821209" y="154947"/>
                  </a:lnTo>
                  <a:lnTo>
                    <a:pt x="822047" y="151772"/>
                  </a:lnTo>
                  <a:lnTo>
                    <a:pt x="817349" y="148851"/>
                  </a:lnTo>
                  <a:lnTo>
                    <a:pt x="815662" y="145295"/>
                  </a:lnTo>
                  <a:lnTo>
                    <a:pt x="750625" y="145295"/>
                  </a:lnTo>
                  <a:lnTo>
                    <a:pt x="746104" y="141739"/>
                  </a:lnTo>
                  <a:lnTo>
                    <a:pt x="746104" y="124847"/>
                  </a:lnTo>
                  <a:lnTo>
                    <a:pt x="751387" y="120021"/>
                  </a:lnTo>
                  <a:lnTo>
                    <a:pt x="814999" y="120021"/>
                  </a:lnTo>
                  <a:lnTo>
                    <a:pt x="814999" y="97795"/>
                  </a:lnTo>
                  <a:lnTo>
                    <a:pt x="775529" y="97795"/>
                  </a:lnTo>
                  <a:lnTo>
                    <a:pt x="773344" y="97668"/>
                  </a:lnTo>
                  <a:lnTo>
                    <a:pt x="767858" y="97414"/>
                  </a:lnTo>
                  <a:lnTo>
                    <a:pt x="764924" y="97414"/>
                  </a:lnTo>
                  <a:lnTo>
                    <a:pt x="761521" y="97287"/>
                  </a:lnTo>
                  <a:close/>
                </a:path>
                <a:path w="1042669" h="172085">
                  <a:moveTo>
                    <a:pt x="819846" y="157869"/>
                  </a:moveTo>
                  <a:lnTo>
                    <a:pt x="782818" y="157869"/>
                  </a:lnTo>
                  <a:lnTo>
                    <a:pt x="788095" y="163042"/>
                  </a:lnTo>
                  <a:lnTo>
                    <a:pt x="794380" y="166775"/>
                  </a:lnTo>
                  <a:lnTo>
                    <a:pt x="801672" y="169103"/>
                  </a:lnTo>
                  <a:lnTo>
                    <a:pt x="809970" y="170061"/>
                  </a:lnTo>
                  <a:lnTo>
                    <a:pt x="812485" y="168410"/>
                  </a:lnTo>
                  <a:lnTo>
                    <a:pt x="814923" y="165743"/>
                  </a:lnTo>
                  <a:lnTo>
                    <a:pt x="819609" y="158377"/>
                  </a:lnTo>
                  <a:lnTo>
                    <a:pt x="819846" y="157869"/>
                  </a:lnTo>
                  <a:close/>
                </a:path>
                <a:path w="1042669" h="172085">
                  <a:moveTo>
                    <a:pt x="814999" y="120021"/>
                  </a:moveTo>
                  <a:lnTo>
                    <a:pt x="764836" y="120021"/>
                  </a:lnTo>
                  <a:lnTo>
                    <a:pt x="767096" y="120148"/>
                  </a:lnTo>
                  <a:lnTo>
                    <a:pt x="769369" y="120148"/>
                  </a:lnTo>
                  <a:lnTo>
                    <a:pt x="775529" y="120402"/>
                  </a:lnTo>
                  <a:lnTo>
                    <a:pt x="775529" y="138691"/>
                  </a:lnTo>
                  <a:lnTo>
                    <a:pt x="769661" y="143136"/>
                  </a:lnTo>
                  <a:lnTo>
                    <a:pt x="764378" y="145295"/>
                  </a:lnTo>
                  <a:lnTo>
                    <a:pt x="815662" y="145295"/>
                  </a:lnTo>
                  <a:lnTo>
                    <a:pt x="814999" y="143898"/>
                  </a:lnTo>
                  <a:lnTo>
                    <a:pt x="814999" y="120021"/>
                  </a:lnTo>
                  <a:close/>
                </a:path>
                <a:path w="1042669" h="172085">
                  <a:moveTo>
                    <a:pt x="814029" y="78871"/>
                  </a:moveTo>
                  <a:lnTo>
                    <a:pt x="770081" y="78871"/>
                  </a:lnTo>
                  <a:lnTo>
                    <a:pt x="775529" y="83697"/>
                  </a:lnTo>
                  <a:lnTo>
                    <a:pt x="775529" y="97795"/>
                  </a:lnTo>
                  <a:lnTo>
                    <a:pt x="814999" y="97795"/>
                  </a:lnTo>
                  <a:lnTo>
                    <a:pt x="814892" y="83050"/>
                  </a:lnTo>
                  <a:lnTo>
                    <a:pt x="814029" y="78871"/>
                  </a:lnTo>
                  <a:close/>
                </a:path>
                <a:path w="1042669" h="172085">
                  <a:moveTo>
                    <a:pt x="776113" y="51437"/>
                  </a:moveTo>
                  <a:lnTo>
                    <a:pt x="736134" y="55247"/>
                  </a:lnTo>
                  <a:lnTo>
                    <a:pt x="712665" y="61471"/>
                  </a:lnTo>
                  <a:lnTo>
                    <a:pt x="714013" y="69379"/>
                  </a:lnTo>
                  <a:lnTo>
                    <a:pt x="716055" y="76156"/>
                  </a:lnTo>
                  <a:lnTo>
                    <a:pt x="718789" y="81814"/>
                  </a:lnTo>
                  <a:lnTo>
                    <a:pt x="722216" y="86364"/>
                  </a:lnTo>
                  <a:lnTo>
                    <a:pt x="734426" y="83050"/>
                  </a:lnTo>
                  <a:lnTo>
                    <a:pt x="744657" y="80712"/>
                  </a:lnTo>
                  <a:lnTo>
                    <a:pt x="752910" y="79327"/>
                  </a:lnTo>
                  <a:lnTo>
                    <a:pt x="759184" y="78871"/>
                  </a:lnTo>
                  <a:lnTo>
                    <a:pt x="814029" y="78871"/>
                  </a:lnTo>
                  <a:lnTo>
                    <a:pt x="813793" y="77728"/>
                  </a:lnTo>
                  <a:lnTo>
                    <a:pt x="808929" y="67821"/>
                  </a:lnTo>
                  <a:lnTo>
                    <a:pt x="805652" y="63757"/>
                  </a:lnTo>
                  <a:lnTo>
                    <a:pt x="801550" y="60709"/>
                  </a:lnTo>
                  <a:lnTo>
                    <a:pt x="797448" y="57533"/>
                  </a:lnTo>
                  <a:lnTo>
                    <a:pt x="792660" y="55247"/>
                  </a:lnTo>
                  <a:lnTo>
                    <a:pt x="781764" y="52199"/>
                  </a:lnTo>
                  <a:lnTo>
                    <a:pt x="776113" y="51437"/>
                  </a:lnTo>
                  <a:close/>
                </a:path>
                <a:path w="1042669" h="172085">
                  <a:moveTo>
                    <a:pt x="845720" y="136151"/>
                  </a:moveTo>
                  <a:lnTo>
                    <a:pt x="842862" y="138945"/>
                  </a:lnTo>
                  <a:lnTo>
                    <a:pt x="840398" y="142628"/>
                  </a:lnTo>
                  <a:lnTo>
                    <a:pt x="838303" y="147454"/>
                  </a:lnTo>
                  <a:lnTo>
                    <a:pt x="836208" y="152153"/>
                  </a:lnTo>
                  <a:lnTo>
                    <a:pt x="835077" y="156472"/>
                  </a:lnTo>
                  <a:lnTo>
                    <a:pt x="834900" y="160409"/>
                  </a:lnTo>
                  <a:lnTo>
                    <a:pt x="846077" y="165316"/>
                  </a:lnTo>
                  <a:lnTo>
                    <a:pt x="857724" y="168807"/>
                  </a:lnTo>
                  <a:lnTo>
                    <a:pt x="869842" y="170893"/>
                  </a:lnTo>
                  <a:lnTo>
                    <a:pt x="882434" y="171585"/>
                  </a:lnTo>
                  <a:lnTo>
                    <a:pt x="894516" y="170964"/>
                  </a:lnTo>
                  <a:lnTo>
                    <a:pt x="932277" y="149724"/>
                  </a:lnTo>
                  <a:lnTo>
                    <a:pt x="933684" y="145803"/>
                  </a:lnTo>
                  <a:lnTo>
                    <a:pt x="880669" y="145803"/>
                  </a:lnTo>
                  <a:lnTo>
                    <a:pt x="872920" y="145206"/>
                  </a:lnTo>
                  <a:lnTo>
                    <a:pt x="864513" y="143406"/>
                  </a:lnTo>
                  <a:lnTo>
                    <a:pt x="855447" y="140391"/>
                  </a:lnTo>
                  <a:lnTo>
                    <a:pt x="845720" y="136151"/>
                  </a:lnTo>
                  <a:close/>
                </a:path>
                <a:path w="1042669" h="172085">
                  <a:moveTo>
                    <a:pt x="894588" y="50675"/>
                  </a:moveTo>
                  <a:lnTo>
                    <a:pt x="851625" y="60836"/>
                  </a:lnTo>
                  <a:lnTo>
                    <a:pt x="838430" y="88396"/>
                  </a:lnTo>
                  <a:lnTo>
                    <a:pt x="840394" y="99469"/>
                  </a:lnTo>
                  <a:lnTo>
                    <a:pt x="883692" y="127514"/>
                  </a:lnTo>
                  <a:lnTo>
                    <a:pt x="891400" y="129800"/>
                  </a:lnTo>
                  <a:lnTo>
                    <a:pt x="895248" y="133229"/>
                  </a:lnTo>
                  <a:lnTo>
                    <a:pt x="895139" y="140391"/>
                  </a:lnTo>
                  <a:lnTo>
                    <a:pt x="893991" y="142247"/>
                  </a:lnTo>
                  <a:lnTo>
                    <a:pt x="888962" y="145041"/>
                  </a:lnTo>
                  <a:lnTo>
                    <a:pt x="885368" y="145803"/>
                  </a:lnTo>
                  <a:lnTo>
                    <a:pt x="933684" y="145803"/>
                  </a:lnTo>
                  <a:lnTo>
                    <a:pt x="934823" y="142628"/>
                  </a:lnTo>
                  <a:lnTo>
                    <a:pt x="934897" y="142247"/>
                  </a:lnTo>
                  <a:lnTo>
                    <a:pt x="935735" y="134372"/>
                  </a:lnTo>
                  <a:lnTo>
                    <a:pt x="933644" y="122295"/>
                  </a:lnTo>
                  <a:lnTo>
                    <a:pt x="927374" y="112146"/>
                  </a:lnTo>
                  <a:lnTo>
                    <a:pt x="916924" y="103903"/>
                  </a:lnTo>
                  <a:lnTo>
                    <a:pt x="902297" y="97541"/>
                  </a:lnTo>
                  <a:lnTo>
                    <a:pt x="886701" y="92587"/>
                  </a:lnTo>
                  <a:lnTo>
                    <a:pt x="880339" y="90428"/>
                  </a:lnTo>
                  <a:lnTo>
                    <a:pt x="877151" y="87507"/>
                  </a:lnTo>
                  <a:lnTo>
                    <a:pt x="877151" y="81665"/>
                  </a:lnTo>
                  <a:lnTo>
                    <a:pt x="878028" y="80014"/>
                  </a:lnTo>
                  <a:lnTo>
                    <a:pt x="881545" y="77219"/>
                  </a:lnTo>
                  <a:lnTo>
                    <a:pt x="884111" y="76584"/>
                  </a:lnTo>
                  <a:lnTo>
                    <a:pt x="929783" y="76584"/>
                  </a:lnTo>
                  <a:lnTo>
                    <a:pt x="932890" y="69218"/>
                  </a:lnTo>
                  <a:lnTo>
                    <a:pt x="933804" y="64519"/>
                  </a:lnTo>
                  <a:lnTo>
                    <a:pt x="933474" y="60328"/>
                  </a:lnTo>
                  <a:lnTo>
                    <a:pt x="927772" y="57660"/>
                  </a:lnTo>
                  <a:lnTo>
                    <a:pt x="920482" y="55501"/>
                  </a:lnTo>
                  <a:lnTo>
                    <a:pt x="902716" y="51691"/>
                  </a:lnTo>
                  <a:lnTo>
                    <a:pt x="894588" y="50675"/>
                  </a:lnTo>
                  <a:close/>
                </a:path>
                <a:path w="1042669" h="172085">
                  <a:moveTo>
                    <a:pt x="929783" y="76584"/>
                  </a:moveTo>
                  <a:lnTo>
                    <a:pt x="887463" y="76584"/>
                  </a:lnTo>
                  <a:lnTo>
                    <a:pt x="894943" y="77112"/>
                  </a:lnTo>
                  <a:lnTo>
                    <a:pt x="903303" y="78712"/>
                  </a:lnTo>
                  <a:lnTo>
                    <a:pt x="912544" y="81407"/>
                  </a:lnTo>
                  <a:lnTo>
                    <a:pt x="922667" y="85221"/>
                  </a:lnTo>
                  <a:lnTo>
                    <a:pt x="925842" y="83062"/>
                  </a:lnTo>
                  <a:lnTo>
                    <a:pt x="928534" y="79506"/>
                  </a:lnTo>
                  <a:lnTo>
                    <a:pt x="929783" y="76584"/>
                  </a:lnTo>
                  <a:close/>
                </a:path>
                <a:path w="1042669" h="172085">
                  <a:moveTo>
                    <a:pt x="952397" y="136151"/>
                  </a:moveTo>
                  <a:lnTo>
                    <a:pt x="949539" y="138945"/>
                  </a:lnTo>
                  <a:lnTo>
                    <a:pt x="947075" y="142628"/>
                  </a:lnTo>
                  <a:lnTo>
                    <a:pt x="944980" y="147454"/>
                  </a:lnTo>
                  <a:lnTo>
                    <a:pt x="942885" y="152153"/>
                  </a:lnTo>
                  <a:lnTo>
                    <a:pt x="941754" y="156472"/>
                  </a:lnTo>
                  <a:lnTo>
                    <a:pt x="941577" y="160409"/>
                  </a:lnTo>
                  <a:lnTo>
                    <a:pt x="952754" y="165316"/>
                  </a:lnTo>
                  <a:lnTo>
                    <a:pt x="964401" y="168807"/>
                  </a:lnTo>
                  <a:lnTo>
                    <a:pt x="976519" y="170893"/>
                  </a:lnTo>
                  <a:lnTo>
                    <a:pt x="989111" y="171585"/>
                  </a:lnTo>
                  <a:lnTo>
                    <a:pt x="1001193" y="170964"/>
                  </a:lnTo>
                  <a:lnTo>
                    <a:pt x="1038954" y="149724"/>
                  </a:lnTo>
                  <a:lnTo>
                    <a:pt x="1040361" y="145803"/>
                  </a:lnTo>
                  <a:lnTo>
                    <a:pt x="987346" y="145803"/>
                  </a:lnTo>
                  <a:lnTo>
                    <a:pt x="979597" y="145206"/>
                  </a:lnTo>
                  <a:lnTo>
                    <a:pt x="971191" y="143406"/>
                  </a:lnTo>
                  <a:lnTo>
                    <a:pt x="962124" y="140391"/>
                  </a:lnTo>
                  <a:lnTo>
                    <a:pt x="952397" y="136151"/>
                  </a:lnTo>
                  <a:close/>
                </a:path>
                <a:path w="1042669" h="172085">
                  <a:moveTo>
                    <a:pt x="1001265" y="50675"/>
                  </a:moveTo>
                  <a:lnTo>
                    <a:pt x="958302" y="60836"/>
                  </a:lnTo>
                  <a:lnTo>
                    <a:pt x="945107" y="88396"/>
                  </a:lnTo>
                  <a:lnTo>
                    <a:pt x="947072" y="99469"/>
                  </a:lnTo>
                  <a:lnTo>
                    <a:pt x="990369" y="127514"/>
                  </a:lnTo>
                  <a:lnTo>
                    <a:pt x="998077" y="129800"/>
                  </a:lnTo>
                  <a:lnTo>
                    <a:pt x="1001925" y="133229"/>
                  </a:lnTo>
                  <a:lnTo>
                    <a:pt x="1001816" y="140391"/>
                  </a:lnTo>
                  <a:lnTo>
                    <a:pt x="1000668" y="142247"/>
                  </a:lnTo>
                  <a:lnTo>
                    <a:pt x="995639" y="145041"/>
                  </a:lnTo>
                  <a:lnTo>
                    <a:pt x="992045" y="145803"/>
                  </a:lnTo>
                  <a:lnTo>
                    <a:pt x="1040361" y="145803"/>
                  </a:lnTo>
                  <a:lnTo>
                    <a:pt x="1041500" y="142628"/>
                  </a:lnTo>
                  <a:lnTo>
                    <a:pt x="1041574" y="142247"/>
                  </a:lnTo>
                  <a:lnTo>
                    <a:pt x="1042412" y="134372"/>
                  </a:lnTo>
                  <a:lnTo>
                    <a:pt x="1040321" y="122295"/>
                  </a:lnTo>
                  <a:lnTo>
                    <a:pt x="1034051" y="112146"/>
                  </a:lnTo>
                  <a:lnTo>
                    <a:pt x="1023601" y="103903"/>
                  </a:lnTo>
                  <a:lnTo>
                    <a:pt x="1008974" y="97541"/>
                  </a:lnTo>
                  <a:lnTo>
                    <a:pt x="993378" y="92587"/>
                  </a:lnTo>
                  <a:lnTo>
                    <a:pt x="987016" y="90428"/>
                  </a:lnTo>
                  <a:lnTo>
                    <a:pt x="983828" y="87507"/>
                  </a:lnTo>
                  <a:lnTo>
                    <a:pt x="983828" y="81665"/>
                  </a:lnTo>
                  <a:lnTo>
                    <a:pt x="984705" y="80014"/>
                  </a:lnTo>
                  <a:lnTo>
                    <a:pt x="988222" y="77219"/>
                  </a:lnTo>
                  <a:lnTo>
                    <a:pt x="990788" y="76584"/>
                  </a:lnTo>
                  <a:lnTo>
                    <a:pt x="1036460" y="76584"/>
                  </a:lnTo>
                  <a:lnTo>
                    <a:pt x="1039567" y="69218"/>
                  </a:lnTo>
                  <a:lnTo>
                    <a:pt x="1040481" y="64519"/>
                  </a:lnTo>
                  <a:lnTo>
                    <a:pt x="1040151" y="60328"/>
                  </a:lnTo>
                  <a:lnTo>
                    <a:pt x="1034449" y="57660"/>
                  </a:lnTo>
                  <a:lnTo>
                    <a:pt x="1027159" y="55501"/>
                  </a:lnTo>
                  <a:lnTo>
                    <a:pt x="1009393" y="51691"/>
                  </a:lnTo>
                  <a:lnTo>
                    <a:pt x="1001265" y="50675"/>
                  </a:lnTo>
                  <a:close/>
                </a:path>
                <a:path w="1042669" h="172085">
                  <a:moveTo>
                    <a:pt x="1036460" y="76584"/>
                  </a:moveTo>
                  <a:lnTo>
                    <a:pt x="994140" y="76584"/>
                  </a:lnTo>
                  <a:lnTo>
                    <a:pt x="1001620" y="77112"/>
                  </a:lnTo>
                  <a:lnTo>
                    <a:pt x="1009980" y="78712"/>
                  </a:lnTo>
                  <a:lnTo>
                    <a:pt x="1019221" y="81407"/>
                  </a:lnTo>
                  <a:lnTo>
                    <a:pt x="1029344" y="85221"/>
                  </a:lnTo>
                  <a:lnTo>
                    <a:pt x="1032519" y="83062"/>
                  </a:lnTo>
                  <a:lnTo>
                    <a:pt x="1035211" y="79506"/>
                  </a:lnTo>
                  <a:lnTo>
                    <a:pt x="1036460" y="76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35662" y="2580785"/>
              <a:ext cx="4165600" cy="3240405"/>
            </a:xfrm>
            <a:custGeom>
              <a:avLst/>
              <a:gdLst/>
              <a:ahLst/>
              <a:cxnLst/>
              <a:rect l="l" t="t" r="r" b="b"/>
              <a:pathLst>
                <a:path w="4165600" h="3240404">
                  <a:moveTo>
                    <a:pt x="4165102" y="0"/>
                  </a:moveTo>
                  <a:lnTo>
                    <a:pt x="0" y="0"/>
                  </a:lnTo>
                  <a:lnTo>
                    <a:pt x="0" y="3240190"/>
                  </a:lnTo>
                  <a:lnTo>
                    <a:pt x="4165102" y="3240190"/>
                  </a:lnTo>
                  <a:lnTo>
                    <a:pt x="41651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35662" y="2580785"/>
              <a:ext cx="4165600" cy="3240405"/>
            </a:xfrm>
            <a:custGeom>
              <a:avLst/>
              <a:gdLst/>
              <a:ahLst/>
              <a:cxnLst/>
              <a:rect l="l" t="t" r="r" b="b"/>
              <a:pathLst>
                <a:path w="4165600" h="3240404">
                  <a:moveTo>
                    <a:pt x="0" y="3240190"/>
                  </a:moveTo>
                  <a:lnTo>
                    <a:pt x="4165102" y="3240190"/>
                  </a:lnTo>
                  <a:lnTo>
                    <a:pt x="4165102" y="0"/>
                  </a:lnTo>
                  <a:lnTo>
                    <a:pt x="0" y="0"/>
                  </a:lnTo>
                  <a:lnTo>
                    <a:pt x="0" y="3240190"/>
                  </a:lnTo>
                  <a:close/>
                </a:path>
              </a:pathLst>
            </a:custGeom>
            <a:ln w="28575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843654" y="3294705"/>
              <a:ext cx="1890395" cy="1022985"/>
            </a:xfrm>
            <a:custGeom>
              <a:avLst/>
              <a:gdLst/>
              <a:ahLst/>
              <a:cxnLst/>
              <a:rect l="l" t="t" r="r" b="b"/>
              <a:pathLst>
                <a:path w="1890395" h="1022985">
                  <a:moveTo>
                    <a:pt x="1889961" y="0"/>
                  </a:moveTo>
                  <a:lnTo>
                    <a:pt x="0" y="0"/>
                  </a:lnTo>
                  <a:lnTo>
                    <a:pt x="0" y="1022453"/>
                  </a:lnTo>
                  <a:lnTo>
                    <a:pt x="1889961" y="1022453"/>
                  </a:lnTo>
                  <a:lnTo>
                    <a:pt x="188996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43654" y="2688846"/>
              <a:ext cx="1890395" cy="606425"/>
            </a:xfrm>
            <a:custGeom>
              <a:avLst/>
              <a:gdLst/>
              <a:ahLst/>
              <a:cxnLst/>
              <a:rect l="l" t="t" r="r" b="b"/>
              <a:pathLst>
                <a:path w="1890395" h="606425">
                  <a:moveTo>
                    <a:pt x="1889961" y="0"/>
                  </a:moveTo>
                  <a:lnTo>
                    <a:pt x="0" y="0"/>
                  </a:lnTo>
                  <a:lnTo>
                    <a:pt x="0" y="605910"/>
                  </a:lnTo>
                  <a:lnTo>
                    <a:pt x="1889961" y="605910"/>
                  </a:lnTo>
                  <a:lnTo>
                    <a:pt x="1889961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786254" y="1190625"/>
            <a:ext cx="5135245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Sebuah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bungkusan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berisi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atau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167311" y="2188542"/>
            <a:ext cx="4097020" cy="3646804"/>
            <a:chOff x="6167311" y="2188542"/>
            <a:chExt cx="4097020" cy="3646804"/>
          </a:xfrm>
        </p:grpSpPr>
        <p:sp>
          <p:nvSpPr>
            <p:cNvPr id="15" name="object 15"/>
            <p:cNvSpPr/>
            <p:nvPr/>
          </p:nvSpPr>
          <p:spPr>
            <a:xfrm>
              <a:off x="6181598" y="2202830"/>
              <a:ext cx="1457960" cy="378460"/>
            </a:xfrm>
            <a:custGeom>
              <a:avLst/>
              <a:gdLst/>
              <a:ahLst/>
              <a:cxnLst/>
              <a:rect l="l" t="t" r="r" b="b"/>
              <a:pathLst>
                <a:path w="1457959" h="378460">
                  <a:moveTo>
                    <a:pt x="1457919" y="0"/>
                  </a:moveTo>
                  <a:lnTo>
                    <a:pt x="0" y="0"/>
                  </a:lnTo>
                  <a:lnTo>
                    <a:pt x="0" y="378022"/>
                  </a:lnTo>
                  <a:lnTo>
                    <a:pt x="1457919" y="378022"/>
                  </a:lnTo>
                  <a:lnTo>
                    <a:pt x="1457919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81598" y="2202830"/>
              <a:ext cx="1457960" cy="378460"/>
            </a:xfrm>
            <a:custGeom>
              <a:avLst/>
              <a:gdLst/>
              <a:ahLst/>
              <a:cxnLst/>
              <a:rect l="l" t="t" r="r" b="b"/>
              <a:pathLst>
                <a:path w="1457959" h="378460">
                  <a:moveTo>
                    <a:pt x="0" y="378022"/>
                  </a:moveTo>
                  <a:lnTo>
                    <a:pt x="1457919" y="378022"/>
                  </a:lnTo>
                  <a:lnTo>
                    <a:pt x="1457919" y="0"/>
                  </a:lnTo>
                  <a:lnTo>
                    <a:pt x="0" y="0"/>
                  </a:lnTo>
                  <a:lnTo>
                    <a:pt x="0" y="378022"/>
                  </a:lnTo>
                  <a:close/>
                </a:path>
              </a:pathLst>
            </a:custGeom>
            <a:ln w="2857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272782" y="2292166"/>
              <a:ext cx="1188085" cy="172085"/>
            </a:xfrm>
            <a:custGeom>
              <a:avLst/>
              <a:gdLst/>
              <a:ahLst/>
              <a:cxnLst/>
              <a:rect l="l" t="t" r="r" b="b"/>
              <a:pathLst>
                <a:path w="1188084" h="172085">
                  <a:moveTo>
                    <a:pt x="173438" y="84078"/>
                  </a:moveTo>
                  <a:lnTo>
                    <a:pt x="130679" y="84078"/>
                  </a:lnTo>
                  <a:lnTo>
                    <a:pt x="134616" y="89158"/>
                  </a:lnTo>
                  <a:lnTo>
                    <a:pt x="134616" y="155328"/>
                  </a:lnTo>
                  <a:lnTo>
                    <a:pt x="166111" y="170061"/>
                  </a:lnTo>
                  <a:lnTo>
                    <a:pt x="173731" y="167394"/>
                  </a:lnTo>
                  <a:lnTo>
                    <a:pt x="180080" y="162314"/>
                  </a:lnTo>
                  <a:lnTo>
                    <a:pt x="175890" y="157107"/>
                  </a:lnTo>
                  <a:lnTo>
                    <a:pt x="173731" y="149486"/>
                  </a:lnTo>
                  <a:lnTo>
                    <a:pt x="173619" y="86745"/>
                  </a:lnTo>
                  <a:lnTo>
                    <a:pt x="173438" y="84078"/>
                  </a:lnTo>
                  <a:close/>
                </a:path>
                <a:path w="1188084" h="172085">
                  <a:moveTo>
                    <a:pt x="16382" y="52580"/>
                  </a:moveTo>
                  <a:lnTo>
                    <a:pt x="1777" y="52580"/>
                  </a:lnTo>
                  <a:lnTo>
                    <a:pt x="0" y="54104"/>
                  </a:lnTo>
                  <a:lnTo>
                    <a:pt x="0" y="168156"/>
                  </a:lnTo>
                  <a:lnTo>
                    <a:pt x="23113" y="169553"/>
                  </a:lnTo>
                  <a:lnTo>
                    <a:pt x="29971" y="169299"/>
                  </a:lnTo>
                  <a:lnTo>
                    <a:pt x="33273" y="169045"/>
                  </a:lnTo>
                  <a:lnTo>
                    <a:pt x="36447" y="168664"/>
                  </a:lnTo>
                  <a:lnTo>
                    <a:pt x="39241" y="168156"/>
                  </a:lnTo>
                  <a:lnTo>
                    <a:pt x="39241" y="91825"/>
                  </a:lnTo>
                  <a:lnTo>
                    <a:pt x="42162" y="89539"/>
                  </a:lnTo>
                  <a:lnTo>
                    <a:pt x="44956" y="87761"/>
                  </a:lnTo>
                  <a:lnTo>
                    <a:pt x="47750" y="86237"/>
                  </a:lnTo>
                  <a:lnTo>
                    <a:pt x="50417" y="84840"/>
                  </a:lnTo>
                  <a:lnTo>
                    <a:pt x="53211" y="84078"/>
                  </a:lnTo>
                  <a:lnTo>
                    <a:pt x="173438" y="84078"/>
                  </a:lnTo>
                  <a:lnTo>
                    <a:pt x="173203" y="80607"/>
                  </a:lnTo>
                  <a:lnTo>
                    <a:pt x="171603" y="73616"/>
                  </a:lnTo>
                  <a:lnTo>
                    <a:pt x="169087" y="67821"/>
                  </a:lnTo>
                  <a:lnTo>
                    <a:pt x="101597" y="67821"/>
                  </a:lnTo>
                  <a:lnTo>
                    <a:pt x="100926" y="66932"/>
                  </a:lnTo>
                  <a:lnTo>
                    <a:pt x="37463" y="66932"/>
                  </a:lnTo>
                  <a:lnTo>
                    <a:pt x="34277" y="60617"/>
                  </a:lnTo>
                  <a:lnTo>
                    <a:pt x="29685" y="56136"/>
                  </a:lnTo>
                  <a:lnTo>
                    <a:pt x="23712" y="53465"/>
                  </a:lnTo>
                  <a:lnTo>
                    <a:pt x="16382" y="52580"/>
                  </a:lnTo>
                  <a:close/>
                </a:path>
                <a:path w="1188084" h="172085">
                  <a:moveTo>
                    <a:pt x="117852" y="84078"/>
                  </a:moveTo>
                  <a:lnTo>
                    <a:pt x="63371" y="84078"/>
                  </a:lnTo>
                  <a:lnTo>
                    <a:pt x="67181" y="89158"/>
                  </a:lnTo>
                  <a:lnTo>
                    <a:pt x="67181" y="168156"/>
                  </a:lnTo>
                  <a:lnTo>
                    <a:pt x="90548" y="169553"/>
                  </a:lnTo>
                  <a:lnTo>
                    <a:pt x="97406" y="169299"/>
                  </a:lnTo>
                  <a:lnTo>
                    <a:pt x="100708" y="169045"/>
                  </a:lnTo>
                  <a:lnTo>
                    <a:pt x="103756" y="168664"/>
                  </a:lnTo>
                  <a:lnTo>
                    <a:pt x="106677" y="168156"/>
                  </a:lnTo>
                  <a:lnTo>
                    <a:pt x="106677" y="92079"/>
                  </a:lnTo>
                  <a:lnTo>
                    <a:pt x="112518" y="86745"/>
                  </a:lnTo>
                  <a:lnTo>
                    <a:pt x="117852" y="84078"/>
                  </a:lnTo>
                  <a:close/>
                </a:path>
                <a:path w="1188084" h="172085">
                  <a:moveTo>
                    <a:pt x="138807" y="52072"/>
                  </a:moveTo>
                  <a:lnTo>
                    <a:pt x="129903" y="53051"/>
                  </a:lnTo>
                  <a:lnTo>
                    <a:pt x="120725" y="55994"/>
                  </a:lnTo>
                  <a:lnTo>
                    <a:pt x="111286" y="60913"/>
                  </a:lnTo>
                  <a:lnTo>
                    <a:pt x="101597" y="67821"/>
                  </a:lnTo>
                  <a:lnTo>
                    <a:pt x="169087" y="67821"/>
                  </a:lnTo>
                  <a:lnTo>
                    <a:pt x="138807" y="52072"/>
                  </a:lnTo>
                  <a:close/>
                </a:path>
                <a:path w="1188084" h="172085">
                  <a:moveTo>
                    <a:pt x="72260" y="52072"/>
                  </a:moveTo>
                  <a:lnTo>
                    <a:pt x="63734" y="53001"/>
                  </a:lnTo>
                  <a:lnTo>
                    <a:pt x="55100" y="55787"/>
                  </a:lnTo>
                  <a:lnTo>
                    <a:pt x="46347" y="60431"/>
                  </a:lnTo>
                  <a:lnTo>
                    <a:pt x="37463" y="66932"/>
                  </a:lnTo>
                  <a:lnTo>
                    <a:pt x="100926" y="66932"/>
                  </a:lnTo>
                  <a:lnTo>
                    <a:pt x="96388" y="60913"/>
                  </a:lnTo>
                  <a:lnTo>
                    <a:pt x="89738" y="55994"/>
                  </a:lnTo>
                  <a:lnTo>
                    <a:pt x="81684" y="53051"/>
                  </a:lnTo>
                  <a:lnTo>
                    <a:pt x="72260" y="52072"/>
                  </a:lnTo>
                  <a:close/>
                </a:path>
                <a:path w="1188084" h="172085">
                  <a:moveTo>
                    <a:pt x="256024" y="50675"/>
                  </a:moveTo>
                  <a:lnTo>
                    <a:pt x="217925" y="62106"/>
                  </a:lnTo>
                  <a:lnTo>
                    <a:pt x="213100" y="67440"/>
                  </a:lnTo>
                  <a:lnTo>
                    <a:pt x="208147" y="72774"/>
                  </a:lnTo>
                  <a:lnTo>
                    <a:pt x="204464" y="79125"/>
                  </a:lnTo>
                  <a:lnTo>
                    <a:pt x="202051" y="86491"/>
                  </a:lnTo>
                  <a:lnTo>
                    <a:pt x="199511" y="93857"/>
                  </a:lnTo>
                  <a:lnTo>
                    <a:pt x="198241" y="102113"/>
                  </a:lnTo>
                  <a:lnTo>
                    <a:pt x="198260" y="120402"/>
                  </a:lnTo>
                  <a:lnTo>
                    <a:pt x="199511" y="128530"/>
                  </a:lnTo>
                  <a:lnTo>
                    <a:pt x="202092" y="136151"/>
                  </a:lnTo>
                  <a:lnTo>
                    <a:pt x="204464" y="143390"/>
                  </a:lnTo>
                  <a:lnTo>
                    <a:pt x="238372" y="170188"/>
                  </a:lnTo>
                  <a:lnTo>
                    <a:pt x="265422" y="171585"/>
                  </a:lnTo>
                  <a:lnTo>
                    <a:pt x="273804" y="170188"/>
                  </a:lnTo>
                  <a:lnTo>
                    <a:pt x="307204" y="144914"/>
                  </a:lnTo>
                  <a:lnTo>
                    <a:pt x="251960" y="144914"/>
                  </a:lnTo>
                  <a:lnTo>
                    <a:pt x="248913" y="144152"/>
                  </a:lnTo>
                  <a:lnTo>
                    <a:pt x="246754" y="142628"/>
                  </a:lnTo>
                  <a:lnTo>
                    <a:pt x="244468" y="141104"/>
                  </a:lnTo>
                  <a:lnTo>
                    <a:pt x="242690" y="138818"/>
                  </a:lnTo>
                  <a:lnTo>
                    <a:pt x="240150" y="132467"/>
                  </a:lnTo>
                  <a:lnTo>
                    <a:pt x="239290" y="128784"/>
                  </a:lnTo>
                  <a:lnTo>
                    <a:pt x="239251" y="128530"/>
                  </a:lnTo>
                  <a:lnTo>
                    <a:pt x="238880" y="123958"/>
                  </a:lnTo>
                  <a:lnTo>
                    <a:pt x="238372" y="119386"/>
                  </a:lnTo>
                  <a:lnTo>
                    <a:pt x="241801" y="86364"/>
                  </a:lnTo>
                  <a:lnTo>
                    <a:pt x="243071" y="83570"/>
                  </a:lnTo>
                  <a:lnTo>
                    <a:pt x="244976" y="81411"/>
                  </a:lnTo>
                  <a:lnTo>
                    <a:pt x="247262" y="79887"/>
                  </a:lnTo>
                  <a:lnTo>
                    <a:pt x="249421" y="78236"/>
                  </a:lnTo>
                  <a:lnTo>
                    <a:pt x="252468" y="77473"/>
                  </a:lnTo>
                  <a:lnTo>
                    <a:pt x="306393" y="77473"/>
                  </a:lnTo>
                  <a:lnTo>
                    <a:pt x="304210" y="73286"/>
                  </a:lnTo>
                  <a:lnTo>
                    <a:pt x="296282" y="64138"/>
                  </a:lnTo>
                  <a:lnTo>
                    <a:pt x="288045" y="58284"/>
                  </a:lnTo>
                  <a:lnTo>
                    <a:pt x="278582" y="54073"/>
                  </a:lnTo>
                  <a:lnTo>
                    <a:pt x="267904" y="51528"/>
                  </a:lnTo>
                  <a:lnTo>
                    <a:pt x="256024" y="50675"/>
                  </a:lnTo>
                  <a:close/>
                </a:path>
                <a:path w="1188084" h="172085">
                  <a:moveTo>
                    <a:pt x="306393" y="77473"/>
                  </a:moveTo>
                  <a:lnTo>
                    <a:pt x="263263" y="77473"/>
                  </a:lnTo>
                  <a:lnTo>
                    <a:pt x="267962" y="80268"/>
                  </a:lnTo>
                  <a:lnTo>
                    <a:pt x="272788" y="91698"/>
                  </a:lnTo>
                  <a:lnTo>
                    <a:pt x="273844" y="99446"/>
                  </a:lnTo>
                  <a:lnTo>
                    <a:pt x="273931" y="121926"/>
                  </a:lnTo>
                  <a:lnTo>
                    <a:pt x="272788" y="130181"/>
                  </a:lnTo>
                  <a:lnTo>
                    <a:pt x="270375" y="136151"/>
                  </a:lnTo>
                  <a:lnTo>
                    <a:pt x="267962" y="141993"/>
                  </a:lnTo>
                  <a:lnTo>
                    <a:pt x="263136" y="144914"/>
                  </a:lnTo>
                  <a:lnTo>
                    <a:pt x="307204" y="144914"/>
                  </a:lnTo>
                  <a:lnTo>
                    <a:pt x="307966" y="143644"/>
                  </a:lnTo>
                  <a:lnTo>
                    <a:pt x="310550" y="136024"/>
                  </a:lnTo>
                  <a:lnTo>
                    <a:pt x="313046" y="128784"/>
                  </a:lnTo>
                  <a:lnTo>
                    <a:pt x="314443" y="120402"/>
                  </a:lnTo>
                  <a:lnTo>
                    <a:pt x="314443" y="111257"/>
                  </a:lnTo>
                  <a:lnTo>
                    <a:pt x="313302" y="96822"/>
                  </a:lnTo>
                  <a:lnTo>
                    <a:pt x="309887" y="84173"/>
                  </a:lnTo>
                  <a:lnTo>
                    <a:pt x="306393" y="77473"/>
                  </a:lnTo>
                  <a:close/>
                </a:path>
                <a:path w="1188084" h="172085">
                  <a:moveTo>
                    <a:pt x="359653" y="0"/>
                  </a:moveTo>
                  <a:lnTo>
                    <a:pt x="337048" y="0"/>
                  </a:lnTo>
                  <a:lnTo>
                    <a:pt x="335270" y="1524"/>
                  </a:lnTo>
                  <a:lnTo>
                    <a:pt x="335270" y="162441"/>
                  </a:lnTo>
                  <a:lnTo>
                    <a:pt x="346297" y="165868"/>
                  </a:lnTo>
                  <a:lnTo>
                    <a:pt x="358241" y="168331"/>
                  </a:lnTo>
                  <a:lnTo>
                    <a:pt x="371113" y="169817"/>
                  </a:lnTo>
                  <a:lnTo>
                    <a:pt x="384926" y="170315"/>
                  </a:lnTo>
                  <a:lnTo>
                    <a:pt x="391716" y="170051"/>
                  </a:lnTo>
                  <a:lnTo>
                    <a:pt x="435216" y="148851"/>
                  </a:lnTo>
                  <a:lnTo>
                    <a:pt x="438039" y="144660"/>
                  </a:lnTo>
                  <a:lnTo>
                    <a:pt x="382894" y="144660"/>
                  </a:lnTo>
                  <a:lnTo>
                    <a:pt x="377052" y="144279"/>
                  </a:lnTo>
                  <a:lnTo>
                    <a:pt x="375147" y="144025"/>
                  </a:lnTo>
                  <a:lnTo>
                    <a:pt x="373496" y="143771"/>
                  </a:lnTo>
                  <a:lnTo>
                    <a:pt x="373591" y="87920"/>
                  </a:lnTo>
                  <a:lnTo>
                    <a:pt x="378576" y="82935"/>
                  </a:lnTo>
                  <a:lnTo>
                    <a:pt x="384291" y="80395"/>
                  </a:lnTo>
                  <a:lnTo>
                    <a:pt x="441870" y="80395"/>
                  </a:lnTo>
                  <a:lnTo>
                    <a:pt x="440685" y="76884"/>
                  </a:lnTo>
                  <a:lnTo>
                    <a:pt x="435851" y="68075"/>
                  </a:lnTo>
                  <a:lnTo>
                    <a:pt x="429563" y="60981"/>
                  </a:lnTo>
                  <a:lnTo>
                    <a:pt x="427438" y="59566"/>
                  </a:lnTo>
                  <a:lnTo>
                    <a:pt x="373496" y="59566"/>
                  </a:lnTo>
                  <a:lnTo>
                    <a:pt x="373496" y="13462"/>
                  </a:lnTo>
                  <a:lnTo>
                    <a:pt x="371845" y="8001"/>
                  </a:lnTo>
                  <a:lnTo>
                    <a:pt x="368543" y="4699"/>
                  </a:lnTo>
                  <a:lnTo>
                    <a:pt x="365114" y="1524"/>
                  </a:lnTo>
                  <a:lnTo>
                    <a:pt x="359653" y="0"/>
                  </a:lnTo>
                  <a:close/>
                </a:path>
                <a:path w="1188084" h="172085">
                  <a:moveTo>
                    <a:pt x="441870" y="80395"/>
                  </a:moveTo>
                  <a:lnTo>
                    <a:pt x="390895" y="80395"/>
                  </a:lnTo>
                  <a:lnTo>
                    <a:pt x="397915" y="82324"/>
                  </a:lnTo>
                  <a:lnTo>
                    <a:pt x="402959" y="87920"/>
                  </a:lnTo>
                  <a:lnTo>
                    <a:pt x="406003" y="97183"/>
                  </a:lnTo>
                  <a:lnTo>
                    <a:pt x="407023" y="110114"/>
                  </a:lnTo>
                  <a:lnTo>
                    <a:pt x="405644" y="125210"/>
                  </a:lnTo>
                  <a:lnTo>
                    <a:pt x="401515" y="136008"/>
                  </a:lnTo>
                  <a:lnTo>
                    <a:pt x="394647" y="142495"/>
                  </a:lnTo>
                  <a:lnTo>
                    <a:pt x="385053" y="144660"/>
                  </a:lnTo>
                  <a:lnTo>
                    <a:pt x="438039" y="144660"/>
                  </a:lnTo>
                  <a:lnTo>
                    <a:pt x="439407" y="142628"/>
                  </a:lnTo>
                  <a:lnTo>
                    <a:pt x="445503" y="128403"/>
                  </a:lnTo>
                  <a:lnTo>
                    <a:pt x="446900" y="120402"/>
                  </a:lnTo>
                  <a:lnTo>
                    <a:pt x="446812" y="110114"/>
                  </a:lnTo>
                  <a:lnTo>
                    <a:pt x="446209" y="98741"/>
                  </a:lnTo>
                  <a:lnTo>
                    <a:pt x="444138" y="87110"/>
                  </a:lnTo>
                  <a:lnTo>
                    <a:pt x="441870" y="80395"/>
                  </a:lnTo>
                  <a:close/>
                </a:path>
                <a:path w="1188084" h="172085">
                  <a:moveTo>
                    <a:pt x="402578" y="51818"/>
                  </a:moveTo>
                  <a:lnTo>
                    <a:pt x="394766" y="52314"/>
                  </a:lnTo>
                  <a:lnTo>
                    <a:pt x="387323" y="53787"/>
                  </a:lnTo>
                  <a:lnTo>
                    <a:pt x="380237" y="56212"/>
                  </a:lnTo>
                  <a:lnTo>
                    <a:pt x="373496" y="59566"/>
                  </a:lnTo>
                  <a:lnTo>
                    <a:pt x="427438" y="59566"/>
                  </a:lnTo>
                  <a:lnTo>
                    <a:pt x="421929" y="55898"/>
                  </a:lnTo>
                  <a:lnTo>
                    <a:pt x="412938" y="52840"/>
                  </a:lnTo>
                  <a:lnTo>
                    <a:pt x="402578" y="51818"/>
                  </a:lnTo>
                  <a:close/>
                </a:path>
                <a:path w="1188084" h="172085">
                  <a:moveTo>
                    <a:pt x="498842" y="53215"/>
                  </a:moveTo>
                  <a:lnTo>
                    <a:pt x="461124" y="62106"/>
                  </a:lnTo>
                  <a:lnTo>
                    <a:pt x="461124" y="72393"/>
                  </a:lnTo>
                  <a:lnTo>
                    <a:pt x="461632" y="76330"/>
                  </a:lnTo>
                  <a:lnTo>
                    <a:pt x="462648" y="79252"/>
                  </a:lnTo>
                  <a:lnTo>
                    <a:pt x="474331" y="79252"/>
                  </a:lnTo>
                  <a:lnTo>
                    <a:pt x="478268" y="83697"/>
                  </a:lnTo>
                  <a:lnTo>
                    <a:pt x="478268" y="168156"/>
                  </a:lnTo>
                  <a:lnTo>
                    <a:pt x="501635" y="169553"/>
                  </a:lnTo>
                  <a:lnTo>
                    <a:pt x="508366" y="169299"/>
                  </a:lnTo>
                  <a:lnTo>
                    <a:pt x="511795" y="169045"/>
                  </a:lnTo>
                  <a:lnTo>
                    <a:pt x="514843" y="168664"/>
                  </a:lnTo>
                  <a:lnTo>
                    <a:pt x="517764" y="168156"/>
                  </a:lnTo>
                  <a:lnTo>
                    <a:pt x="517764" y="72012"/>
                  </a:lnTo>
                  <a:lnTo>
                    <a:pt x="515351" y="65408"/>
                  </a:lnTo>
                  <a:lnTo>
                    <a:pt x="510398" y="60582"/>
                  </a:lnTo>
                  <a:lnTo>
                    <a:pt x="505572" y="55628"/>
                  </a:lnTo>
                  <a:lnTo>
                    <a:pt x="498842" y="53215"/>
                  </a:lnTo>
                  <a:close/>
                </a:path>
                <a:path w="1188084" h="172085">
                  <a:moveTo>
                    <a:pt x="500492" y="4572"/>
                  </a:moveTo>
                  <a:lnTo>
                    <a:pt x="470648" y="16764"/>
                  </a:lnTo>
                  <a:lnTo>
                    <a:pt x="470648" y="26163"/>
                  </a:lnTo>
                  <a:lnTo>
                    <a:pt x="499730" y="38101"/>
                  </a:lnTo>
                  <a:lnTo>
                    <a:pt x="506080" y="36958"/>
                  </a:lnTo>
                  <a:lnTo>
                    <a:pt x="510906" y="34672"/>
                  </a:lnTo>
                  <a:lnTo>
                    <a:pt x="512938" y="30608"/>
                  </a:lnTo>
                  <a:lnTo>
                    <a:pt x="513954" y="26163"/>
                  </a:lnTo>
                  <a:lnTo>
                    <a:pt x="513954" y="16764"/>
                  </a:lnTo>
                  <a:lnTo>
                    <a:pt x="512938" y="12319"/>
                  </a:lnTo>
                  <a:lnTo>
                    <a:pt x="510906" y="8128"/>
                  </a:lnTo>
                  <a:lnTo>
                    <a:pt x="506588" y="5715"/>
                  </a:lnTo>
                  <a:lnTo>
                    <a:pt x="500492" y="4572"/>
                  </a:lnTo>
                  <a:close/>
                </a:path>
                <a:path w="1188084" h="172085">
                  <a:moveTo>
                    <a:pt x="565515" y="0"/>
                  </a:moveTo>
                  <a:lnTo>
                    <a:pt x="542274" y="0"/>
                  </a:lnTo>
                  <a:lnTo>
                    <a:pt x="540750" y="1524"/>
                  </a:lnTo>
                  <a:lnTo>
                    <a:pt x="540750" y="148597"/>
                  </a:lnTo>
                  <a:lnTo>
                    <a:pt x="572245" y="169299"/>
                  </a:lnTo>
                  <a:lnTo>
                    <a:pt x="578345" y="169156"/>
                  </a:lnTo>
                  <a:lnTo>
                    <a:pt x="599931" y="162187"/>
                  </a:lnTo>
                  <a:lnTo>
                    <a:pt x="599931" y="152026"/>
                  </a:lnTo>
                  <a:lnTo>
                    <a:pt x="598915" y="146946"/>
                  </a:lnTo>
                  <a:lnTo>
                    <a:pt x="596883" y="141866"/>
                  </a:lnTo>
                  <a:lnTo>
                    <a:pt x="582659" y="141866"/>
                  </a:lnTo>
                  <a:lnTo>
                    <a:pt x="578976" y="138310"/>
                  </a:lnTo>
                  <a:lnTo>
                    <a:pt x="578976" y="13462"/>
                  </a:lnTo>
                  <a:lnTo>
                    <a:pt x="577452" y="8001"/>
                  </a:lnTo>
                  <a:lnTo>
                    <a:pt x="574277" y="4699"/>
                  </a:lnTo>
                  <a:lnTo>
                    <a:pt x="571102" y="1524"/>
                  </a:lnTo>
                  <a:lnTo>
                    <a:pt x="565515" y="0"/>
                  </a:lnTo>
                  <a:close/>
                </a:path>
                <a:path w="1188084" h="172085">
                  <a:moveTo>
                    <a:pt x="690479" y="8382"/>
                  </a:moveTo>
                  <a:lnTo>
                    <a:pt x="650364" y="19987"/>
                  </a:lnTo>
                  <a:lnTo>
                    <a:pt x="624441" y="54739"/>
                  </a:lnTo>
                  <a:lnTo>
                    <a:pt x="618853" y="90682"/>
                  </a:lnTo>
                  <a:lnTo>
                    <a:pt x="619071" y="98517"/>
                  </a:lnTo>
                  <a:lnTo>
                    <a:pt x="630537" y="141114"/>
                  </a:lnTo>
                  <a:lnTo>
                    <a:pt x="662855" y="167835"/>
                  </a:lnTo>
                  <a:lnTo>
                    <a:pt x="695051" y="171585"/>
                  </a:lnTo>
                  <a:lnTo>
                    <a:pt x="701528" y="170950"/>
                  </a:lnTo>
                  <a:lnTo>
                    <a:pt x="738103" y="159901"/>
                  </a:lnTo>
                  <a:lnTo>
                    <a:pt x="743183" y="156853"/>
                  </a:lnTo>
                  <a:lnTo>
                    <a:pt x="748263" y="153931"/>
                  </a:lnTo>
                  <a:lnTo>
                    <a:pt x="752707" y="150756"/>
                  </a:lnTo>
                  <a:lnTo>
                    <a:pt x="756644" y="147454"/>
                  </a:lnTo>
                  <a:lnTo>
                    <a:pt x="755755" y="143263"/>
                  </a:lnTo>
                  <a:lnTo>
                    <a:pt x="753914" y="139580"/>
                  </a:lnTo>
                  <a:lnTo>
                    <a:pt x="695559" y="139580"/>
                  </a:lnTo>
                  <a:lnTo>
                    <a:pt x="687604" y="138816"/>
                  </a:lnTo>
                  <a:lnTo>
                    <a:pt x="661583" y="101398"/>
                  </a:lnTo>
                  <a:lnTo>
                    <a:pt x="661016" y="89539"/>
                  </a:lnTo>
                  <a:lnTo>
                    <a:pt x="661466" y="77539"/>
                  </a:lnTo>
                  <a:lnTo>
                    <a:pt x="677367" y="40975"/>
                  </a:lnTo>
                  <a:lnTo>
                    <a:pt x="690987" y="37720"/>
                  </a:lnTo>
                  <a:lnTo>
                    <a:pt x="752476" y="37720"/>
                  </a:lnTo>
                  <a:lnTo>
                    <a:pt x="749152" y="31370"/>
                  </a:lnTo>
                  <a:lnTo>
                    <a:pt x="711553" y="10472"/>
                  </a:lnTo>
                  <a:lnTo>
                    <a:pt x="697837" y="8618"/>
                  </a:lnTo>
                  <a:lnTo>
                    <a:pt x="690479" y="8382"/>
                  </a:lnTo>
                  <a:close/>
                </a:path>
                <a:path w="1188084" h="172085">
                  <a:moveTo>
                    <a:pt x="738230" y="123831"/>
                  </a:moveTo>
                  <a:lnTo>
                    <a:pt x="701401" y="139580"/>
                  </a:lnTo>
                  <a:lnTo>
                    <a:pt x="753914" y="139580"/>
                  </a:lnTo>
                  <a:lnTo>
                    <a:pt x="753596" y="138945"/>
                  </a:lnTo>
                  <a:lnTo>
                    <a:pt x="749913" y="134499"/>
                  </a:lnTo>
                  <a:lnTo>
                    <a:pt x="746358" y="130054"/>
                  </a:lnTo>
                  <a:lnTo>
                    <a:pt x="742421" y="126498"/>
                  </a:lnTo>
                  <a:lnTo>
                    <a:pt x="738230" y="123831"/>
                  </a:lnTo>
                  <a:close/>
                </a:path>
                <a:path w="1188084" h="172085">
                  <a:moveTo>
                    <a:pt x="752476" y="37720"/>
                  </a:moveTo>
                  <a:lnTo>
                    <a:pt x="690987" y="37720"/>
                  </a:lnTo>
                  <a:lnTo>
                    <a:pt x="703082" y="39820"/>
                  </a:lnTo>
                  <a:lnTo>
                    <a:pt x="711735" y="46135"/>
                  </a:lnTo>
                  <a:lnTo>
                    <a:pt x="716936" y="56688"/>
                  </a:lnTo>
                  <a:lnTo>
                    <a:pt x="718639" y="71218"/>
                  </a:lnTo>
                  <a:lnTo>
                    <a:pt x="718672" y="74298"/>
                  </a:lnTo>
                  <a:lnTo>
                    <a:pt x="724387" y="75568"/>
                  </a:lnTo>
                  <a:lnTo>
                    <a:pt x="729467" y="76330"/>
                  </a:lnTo>
                  <a:lnTo>
                    <a:pt x="734039" y="76330"/>
                  </a:lnTo>
                  <a:lnTo>
                    <a:pt x="744040" y="75048"/>
                  </a:lnTo>
                  <a:lnTo>
                    <a:pt x="751183" y="71218"/>
                  </a:lnTo>
                  <a:lnTo>
                    <a:pt x="755470" y="64864"/>
                  </a:lnTo>
                  <a:lnTo>
                    <a:pt x="756789" y="56688"/>
                  </a:lnTo>
                  <a:lnTo>
                    <a:pt x="756898" y="49278"/>
                  </a:lnTo>
                  <a:lnTo>
                    <a:pt x="755374" y="43055"/>
                  </a:lnTo>
                  <a:lnTo>
                    <a:pt x="752476" y="37720"/>
                  </a:lnTo>
                  <a:close/>
                </a:path>
                <a:path w="1188084" h="172085">
                  <a:moveTo>
                    <a:pt x="801728" y="0"/>
                  </a:moveTo>
                  <a:lnTo>
                    <a:pt x="778488" y="0"/>
                  </a:lnTo>
                  <a:lnTo>
                    <a:pt x="776964" y="1524"/>
                  </a:lnTo>
                  <a:lnTo>
                    <a:pt x="776964" y="148597"/>
                  </a:lnTo>
                  <a:lnTo>
                    <a:pt x="808459" y="169299"/>
                  </a:lnTo>
                  <a:lnTo>
                    <a:pt x="814559" y="169156"/>
                  </a:lnTo>
                  <a:lnTo>
                    <a:pt x="836144" y="162187"/>
                  </a:lnTo>
                  <a:lnTo>
                    <a:pt x="836144" y="152026"/>
                  </a:lnTo>
                  <a:lnTo>
                    <a:pt x="835128" y="146946"/>
                  </a:lnTo>
                  <a:lnTo>
                    <a:pt x="833096" y="141866"/>
                  </a:lnTo>
                  <a:lnTo>
                    <a:pt x="818873" y="141866"/>
                  </a:lnTo>
                  <a:lnTo>
                    <a:pt x="815190" y="138310"/>
                  </a:lnTo>
                  <a:lnTo>
                    <a:pt x="815190" y="13462"/>
                  </a:lnTo>
                  <a:lnTo>
                    <a:pt x="813666" y="8001"/>
                  </a:lnTo>
                  <a:lnTo>
                    <a:pt x="810491" y="4699"/>
                  </a:lnTo>
                  <a:lnTo>
                    <a:pt x="807316" y="1524"/>
                  </a:lnTo>
                  <a:lnTo>
                    <a:pt x="801728" y="0"/>
                  </a:lnTo>
                  <a:close/>
                </a:path>
                <a:path w="1188084" h="172085">
                  <a:moveTo>
                    <a:pt x="899515" y="97287"/>
                  </a:moveTo>
                  <a:lnTo>
                    <a:pt x="860527" y="107320"/>
                  </a:lnTo>
                  <a:lnTo>
                    <a:pt x="855956" y="110622"/>
                  </a:lnTo>
                  <a:lnTo>
                    <a:pt x="852400" y="114686"/>
                  </a:lnTo>
                  <a:lnTo>
                    <a:pt x="849449" y="120402"/>
                  </a:lnTo>
                  <a:lnTo>
                    <a:pt x="847193" y="124593"/>
                  </a:lnTo>
                  <a:lnTo>
                    <a:pt x="845923" y="130308"/>
                  </a:lnTo>
                  <a:lnTo>
                    <a:pt x="845975" y="141739"/>
                  </a:lnTo>
                  <a:lnTo>
                    <a:pt x="846812" y="145803"/>
                  </a:lnTo>
                  <a:lnTo>
                    <a:pt x="878815" y="171585"/>
                  </a:lnTo>
                  <a:lnTo>
                    <a:pt x="885419" y="171585"/>
                  </a:lnTo>
                  <a:lnTo>
                    <a:pt x="894777" y="170728"/>
                  </a:lnTo>
                  <a:lnTo>
                    <a:pt x="903801" y="168156"/>
                  </a:lnTo>
                  <a:lnTo>
                    <a:pt x="912493" y="163870"/>
                  </a:lnTo>
                  <a:lnTo>
                    <a:pt x="920851" y="157869"/>
                  </a:lnTo>
                  <a:lnTo>
                    <a:pt x="957905" y="157869"/>
                  </a:lnTo>
                  <a:lnTo>
                    <a:pt x="959204" y="154947"/>
                  </a:lnTo>
                  <a:lnTo>
                    <a:pt x="960093" y="151772"/>
                  </a:lnTo>
                  <a:lnTo>
                    <a:pt x="955394" y="148851"/>
                  </a:lnTo>
                  <a:lnTo>
                    <a:pt x="953661" y="145295"/>
                  </a:lnTo>
                  <a:lnTo>
                    <a:pt x="888721" y="145295"/>
                  </a:lnTo>
                  <a:lnTo>
                    <a:pt x="884149" y="141739"/>
                  </a:lnTo>
                  <a:lnTo>
                    <a:pt x="884149" y="124847"/>
                  </a:lnTo>
                  <a:lnTo>
                    <a:pt x="889356" y="120021"/>
                  </a:lnTo>
                  <a:lnTo>
                    <a:pt x="952981" y="120021"/>
                  </a:lnTo>
                  <a:lnTo>
                    <a:pt x="952981" y="97795"/>
                  </a:lnTo>
                  <a:lnTo>
                    <a:pt x="913612" y="97795"/>
                  </a:lnTo>
                  <a:lnTo>
                    <a:pt x="905865" y="97414"/>
                  </a:lnTo>
                  <a:lnTo>
                    <a:pt x="902944" y="97414"/>
                  </a:lnTo>
                  <a:lnTo>
                    <a:pt x="899515" y="97287"/>
                  </a:lnTo>
                  <a:close/>
                </a:path>
                <a:path w="1188084" h="172085">
                  <a:moveTo>
                    <a:pt x="957905" y="157869"/>
                  </a:moveTo>
                  <a:lnTo>
                    <a:pt x="920851" y="157869"/>
                  </a:lnTo>
                  <a:lnTo>
                    <a:pt x="926115" y="163042"/>
                  </a:lnTo>
                  <a:lnTo>
                    <a:pt x="932392" y="166775"/>
                  </a:lnTo>
                  <a:lnTo>
                    <a:pt x="939692" y="169103"/>
                  </a:lnTo>
                  <a:lnTo>
                    <a:pt x="948028" y="170061"/>
                  </a:lnTo>
                  <a:lnTo>
                    <a:pt x="950568" y="168410"/>
                  </a:lnTo>
                  <a:lnTo>
                    <a:pt x="952981" y="165743"/>
                  </a:lnTo>
                  <a:lnTo>
                    <a:pt x="955267" y="162060"/>
                  </a:lnTo>
                  <a:lnTo>
                    <a:pt x="957680" y="158377"/>
                  </a:lnTo>
                  <a:lnTo>
                    <a:pt x="957905" y="157869"/>
                  </a:lnTo>
                  <a:close/>
                </a:path>
                <a:path w="1188084" h="172085">
                  <a:moveTo>
                    <a:pt x="952981" y="120021"/>
                  </a:moveTo>
                  <a:lnTo>
                    <a:pt x="902817" y="120021"/>
                  </a:lnTo>
                  <a:lnTo>
                    <a:pt x="905103" y="120148"/>
                  </a:lnTo>
                  <a:lnTo>
                    <a:pt x="907389" y="120148"/>
                  </a:lnTo>
                  <a:lnTo>
                    <a:pt x="913612" y="120402"/>
                  </a:lnTo>
                  <a:lnTo>
                    <a:pt x="913612" y="138691"/>
                  </a:lnTo>
                  <a:lnTo>
                    <a:pt x="907643" y="143136"/>
                  </a:lnTo>
                  <a:lnTo>
                    <a:pt x="902436" y="145295"/>
                  </a:lnTo>
                  <a:lnTo>
                    <a:pt x="953661" y="145295"/>
                  </a:lnTo>
                  <a:lnTo>
                    <a:pt x="952981" y="143898"/>
                  </a:lnTo>
                  <a:lnTo>
                    <a:pt x="952981" y="120021"/>
                  </a:lnTo>
                  <a:close/>
                </a:path>
                <a:path w="1188084" h="172085">
                  <a:moveTo>
                    <a:pt x="952061" y="78871"/>
                  </a:moveTo>
                  <a:lnTo>
                    <a:pt x="908151" y="78871"/>
                  </a:lnTo>
                  <a:lnTo>
                    <a:pt x="913612" y="83697"/>
                  </a:lnTo>
                  <a:lnTo>
                    <a:pt x="913612" y="97795"/>
                  </a:lnTo>
                  <a:lnTo>
                    <a:pt x="952981" y="97795"/>
                  </a:lnTo>
                  <a:lnTo>
                    <a:pt x="952879" y="83050"/>
                  </a:lnTo>
                  <a:lnTo>
                    <a:pt x="952061" y="78871"/>
                  </a:lnTo>
                  <a:close/>
                </a:path>
                <a:path w="1188084" h="172085">
                  <a:moveTo>
                    <a:pt x="914120" y="51437"/>
                  </a:moveTo>
                  <a:lnTo>
                    <a:pt x="874116" y="55247"/>
                  </a:lnTo>
                  <a:lnTo>
                    <a:pt x="850749" y="61471"/>
                  </a:lnTo>
                  <a:lnTo>
                    <a:pt x="852058" y="69379"/>
                  </a:lnTo>
                  <a:lnTo>
                    <a:pt x="854082" y="76156"/>
                  </a:lnTo>
                  <a:lnTo>
                    <a:pt x="856821" y="81814"/>
                  </a:lnTo>
                  <a:lnTo>
                    <a:pt x="860273" y="86364"/>
                  </a:lnTo>
                  <a:lnTo>
                    <a:pt x="872441" y="83050"/>
                  </a:lnTo>
                  <a:lnTo>
                    <a:pt x="882657" y="80712"/>
                  </a:lnTo>
                  <a:lnTo>
                    <a:pt x="890919" y="79327"/>
                  </a:lnTo>
                  <a:lnTo>
                    <a:pt x="897229" y="78871"/>
                  </a:lnTo>
                  <a:lnTo>
                    <a:pt x="952061" y="78871"/>
                  </a:lnTo>
                  <a:lnTo>
                    <a:pt x="951838" y="77728"/>
                  </a:lnTo>
                  <a:lnTo>
                    <a:pt x="947012" y="67821"/>
                  </a:lnTo>
                  <a:lnTo>
                    <a:pt x="943710" y="63757"/>
                  </a:lnTo>
                  <a:lnTo>
                    <a:pt x="939519" y="60709"/>
                  </a:lnTo>
                  <a:lnTo>
                    <a:pt x="935455" y="57533"/>
                  </a:lnTo>
                  <a:lnTo>
                    <a:pt x="930756" y="55247"/>
                  </a:lnTo>
                  <a:lnTo>
                    <a:pt x="919835" y="52199"/>
                  </a:lnTo>
                  <a:lnTo>
                    <a:pt x="914120" y="51437"/>
                  </a:lnTo>
                  <a:close/>
                </a:path>
                <a:path w="1188084" h="172085">
                  <a:moveTo>
                    <a:pt x="983714" y="136151"/>
                  </a:moveTo>
                  <a:lnTo>
                    <a:pt x="980920" y="138945"/>
                  </a:lnTo>
                  <a:lnTo>
                    <a:pt x="978380" y="142628"/>
                  </a:lnTo>
                  <a:lnTo>
                    <a:pt x="976348" y="147454"/>
                  </a:lnTo>
                  <a:lnTo>
                    <a:pt x="974189" y="152153"/>
                  </a:lnTo>
                  <a:lnTo>
                    <a:pt x="973046" y="156472"/>
                  </a:lnTo>
                  <a:lnTo>
                    <a:pt x="972919" y="160409"/>
                  </a:lnTo>
                  <a:lnTo>
                    <a:pt x="984109" y="165316"/>
                  </a:lnTo>
                  <a:lnTo>
                    <a:pt x="995763" y="168807"/>
                  </a:lnTo>
                  <a:lnTo>
                    <a:pt x="1007869" y="170893"/>
                  </a:lnTo>
                  <a:lnTo>
                    <a:pt x="1020416" y="171585"/>
                  </a:lnTo>
                  <a:lnTo>
                    <a:pt x="1032534" y="170964"/>
                  </a:lnTo>
                  <a:lnTo>
                    <a:pt x="1070310" y="149724"/>
                  </a:lnTo>
                  <a:lnTo>
                    <a:pt x="1071712" y="145803"/>
                  </a:lnTo>
                  <a:lnTo>
                    <a:pt x="1018638" y="145803"/>
                  </a:lnTo>
                  <a:lnTo>
                    <a:pt x="1010949" y="145206"/>
                  </a:lnTo>
                  <a:lnTo>
                    <a:pt x="1002557" y="143406"/>
                  </a:lnTo>
                  <a:lnTo>
                    <a:pt x="993475" y="140391"/>
                  </a:lnTo>
                  <a:lnTo>
                    <a:pt x="983714" y="136151"/>
                  </a:lnTo>
                  <a:close/>
                </a:path>
                <a:path w="1188084" h="172085">
                  <a:moveTo>
                    <a:pt x="1032608" y="50675"/>
                  </a:moveTo>
                  <a:lnTo>
                    <a:pt x="989683" y="60836"/>
                  </a:lnTo>
                  <a:lnTo>
                    <a:pt x="976475" y="88396"/>
                  </a:lnTo>
                  <a:lnTo>
                    <a:pt x="978430" y="99469"/>
                  </a:lnTo>
                  <a:lnTo>
                    <a:pt x="1021686" y="127514"/>
                  </a:lnTo>
                  <a:lnTo>
                    <a:pt x="1029433" y="129800"/>
                  </a:lnTo>
                  <a:lnTo>
                    <a:pt x="1033243" y="133229"/>
                  </a:lnTo>
                  <a:lnTo>
                    <a:pt x="1023337" y="145803"/>
                  </a:lnTo>
                  <a:lnTo>
                    <a:pt x="1071712" y="145803"/>
                  </a:lnTo>
                  <a:lnTo>
                    <a:pt x="1072848" y="142628"/>
                  </a:lnTo>
                  <a:lnTo>
                    <a:pt x="1072921" y="142247"/>
                  </a:lnTo>
                  <a:lnTo>
                    <a:pt x="1073754" y="134372"/>
                  </a:lnTo>
                  <a:lnTo>
                    <a:pt x="1071661" y="122295"/>
                  </a:lnTo>
                  <a:lnTo>
                    <a:pt x="1065389" y="112146"/>
                  </a:lnTo>
                  <a:lnTo>
                    <a:pt x="1054949" y="103903"/>
                  </a:lnTo>
                  <a:lnTo>
                    <a:pt x="1040354" y="97541"/>
                  </a:lnTo>
                  <a:lnTo>
                    <a:pt x="1024734" y="92587"/>
                  </a:lnTo>
                  <a:lnTo>
                    <a:pt x="1018384" y="90428"/>
                  </a:lnTo>
                  <a:lnTo>
                    <a:pt x="1015209" y="87507"/>
                  </a:lnTo>
                  <a:lnTo>
                    <a:pt x="1015209" y="81665"/>
                  </a:lnTo>
                  <a:lnTo>
                    <a:pt x="1016098" y="80014"/>
                  </a:lnTo>
                  <a:lnTo>
                    <a:pt x="1017876" y="78617"/>
                  </a:lnTo>
                  <a:lnTo>
                    <a:pt x="1019527" y="77219"/>
                  </a:lnTo>
                  <a:lnTo>
                    <a:pt x="1022194" y="76584"/>
                  </a:lnTo>
                  <a:lnTo>
                    <a:pt x="1067757" y="76584"/>
                  </a:lnTo>
                  <a:lnTo>
                    <a:pt x="1068675" y="74425"/>
                  </a:lnTo>
                  <a:lnTo>
                    <a:pt x="1070960" y="69218"/>
                  </a:lnTo>
                  <a:lnTo>
                    <a:pt x="1071849" y="64519"/>
                  </a:lnTo>
                  <a:lnTo>
                    <a:pt x="1071468" y="60328"/>
                  </a:lnTo>
                  <a:lnTo>
                    <a:pt x="1065754" y="57660"/>
                  </a:lnTo>
                  <a:lnTo>
                    <a:pt x="1058515" y="55501"/>
                  </a:lnTo>
                  <a:lnTo>
                    <a:pt x="1040735" y="51691"/>
                  </a:lnTo>
                  <a:lnTo>
                    <a:pt x="1032608" y="50675"/>
                  </a:lnTo>
                  <a:close/>
                </a:path>
                <a:path w="1188084" h="172085">
                  <a:moveTo>
                    <a:pt x="1067757" y="76584"/>
                  </a:moveTo>
                  <a:lnTo>
                    <a:pt x="1025496" y="76584"/>
                  </a:lnTo>
                  <a:lnTo>
                    <a:pt x="1032975" y="77112"/>
                  </a:lnTo>
                  <a:lnTo>
                    <a:pt x="1041323" y="78712"/>
                  </a:lnTo>
                  <a:lnTo>
                    <a:pt x="1050552" y="81407"/>
                  </a:lnTo>
                  <a:lnTo>
                    <a:pt x="1060674" y="85221"/>
                  </a:lnTo>
                  <a:lnTo>
                    <a:pt x="1063849" y="83062"/>
                  </a:lnTo>
                  <a:lnTo>
                    <a:pt x="1066516" y="79506"/>
                  </a:lnTo>
                  <a:lnTo>
                    <a:pt x="1067757" y="76584"/>
                  </a:lnTo>
                  <a:close/>
                </a:path>
                <a:path w="1188084" h="172085">
                  <a:moveTo>
                    <a:pt x="1098011" y="136151"/>
                  </a:moveTo>
                  <a:lnTo>
                    <a:pt x="1095217" y="138945"/>
                  </a:lnTo>
                  <a:lnTo>
                    <a:pt x="1092677" y="142628"/>
                  </a:lnTo>
                  <a:lnTo>
                    <a:pt x="1090645" y="147454"/>
                  </a:lnTo>
                  <a:lnTo>
                    <a:pt x="1088486" y="152153"/>
                  </a:lnTo>
                  <a:lnTo>
                    <a:pt x="1087343" y="156472"/>
                  </a:lnTo>
                  <a:lnTo>
                    <a:pt x="1087216" y="160409"/>
                  </a:lnTo>
                  <a:lnTo>
                    <a:pt x="1098406" y="165316"/>
                  </a:lnTo>
                  <a:lnTo>
                    <a:pt x="1110060" y="168807"/>
                  </a:lnTo>
                  <a:lnTo>
                    <a:pt x="1122166" y="170893"/>
                  </a:lnTo>
                  <a:lnTo>
                    <a:pt x="1134713" y="171585"/>
                  </a:lnTo>
                  <a:lnTo>
                    <a:pt x="1146831" y="170964"/>
                  </a:lnTo>
                  <a:lnTo>
                    <a:pt x="1184606" y="149724"/>
                  </a:lnTo>
                  <a:lnTo>
                    <a:pt x="1186009" y="145803"/>
                  </a:lnTo>
                  <a:lnTo>
                    <a:pt x="1132935" y="145803"/>
                  </a:lnTo>
                  <a:lnTo>
                    <a:pt x="1125246" y="145206"/>
                  </a:lnTo>
                  <a:lnTo>
                    <a:pt x="1116854" y="143406"/>
                  </a:lnTo>
                  <a:lnTo>
                    <a:pt x="1107772" y="140391"/>
                  </a:lnTo>
                  <a:lnTo>
                    <a:pt x="1098011" y="136151"/>
                  </a:lnTo>
                  <a:close/>
                </a:path>
                <a:path w="1188084" h="172085">
                  <a:moveTo>
                    <a:pt x="1146904" y="50675"/>
                  </a:moveTo>
                  <a:lnTo>
                    <a:pt x="1103980" y="60836"/>
                  </a:lnTo>
                  <a:lnTo>
                    <a:pt x="1090772" y="88396"/>
                  </a:lnTo>
                  <a:lnTo>
                    <a:pt x="1092726" y="99469"/>
                  </a:lnTo>
                  <a:lnTo>
                    <a:pt x="1135983" y="127514"/>
                  </a:lnTo>
                  <a:lnTo>
                    <a:pt x="1143729" y="129800"/>
                  </a:lnTo>
                  <a:lnTo>
                    <a:pt x="1147539" y="133229"/>
                  </a:lnTo>
                  <a:lnTo>
                    <a:pt x="1137634" y="145803"/>
                  </a:lnTo>
                  <a:lnTo>
                    <a:pt x="1186009" y="145803"/>
                  </a:lnTo>
                  <a:lnTo>
                    <a:pt x="1187144" y="142628"/>
                  </a:lnTo>
                  <a:lnTo>
                    <a:pt x="1187218" y="142247"/>
                  </a:lnTo>
                  <a:lnTo>
                    <a:pt x="1188051" y="134372"/>
                  </a:lnTo>
                  <a:lnTo>
                    <a:pt x="1185958" y="122295"/>
                  </a:lnTo>
                  <a:lnTo>
                    <a:pt x="1179685" y="112146"/>
                  </a:lnTo>
                  <a:lnTo>
                    <a:pt x="1169246" y="103903"/>
                  </a:lnTo>
                  <a:lnTo>
                    <a:pt x="1154651" y="97541"/>
                  </a:lnTo>
                  <a:lnTo>
                    <a:pt x="1139031" y="92587"/>
                  </a:lnTo>
                  <a:lnTo>
                    <a:pt x="1132681" y="90428"/>
                  </a:lnTo>
                  <a:lnTo>
                    <a:pt x="1129506" y="87507"/>
                  </a:lnTo>
                  <a:lnTo>
                    <a:pt x="1129506" y="81665"/>
                  </a:lnTo>
                  <a:lnTo>
                    <a:pt x="1130395" y="80014"/>
                  </a:lnTo>
                  <a:lnTo>
                    <a:pt x="1132173" y="78617"/>
                  </a:lnTo>
                  <a:lnTo>
                    <a:pt x="1133824" y="77219"/>
                  </a:lnTo>
                  <a:lnTo>
                    <a:pt x="1136491" y="76584"/>
                  </a:lnTo>
                  <a:lnTo>
                    <a:pt x="1182054" y="76584"/>
                  </a:lnTo>
                  <a:lnTo>
                    <a:pt x="1182971" y="74425"/>
                  </a:lnTo>
                  <a:lnTo>
                    <a:pt x="1185257" y="69218"/>
                  </a:lnTo>
                  <a:lnTo>
                    <a:pt x="1186146" y="64519"/>
                  </a:lnTo>
                  <a:lnTo>
                    <a:pt x="1185765" y="60328"/>
                  </a:lnTo>
                  <a:lnTo>
                    <a:pt x="1180050" y="57660"/>
                  </a:lnTo>
                  <a:lnTo>
                    <a:pt x="1172812" y="55501"/>
                  </a:lnTo>
                  <a:lnTo>
                    <a:pt x="1155032" y="51691"/>
                  </a:lnTo>
                  <a:lnTo>
                    <a:pt x="1146904" y="50675"/>
                  </a:lnTo>
                  <a:close/>
                </a:path>
                <a:path w="1188084" h="172085">
                  <a:moveTo>
                    <a:pt x="1182054" y="76584"/>
                  </a:moveTo>
                  <a:lnTo>
                    <a:pt x="1139793" y="76584"/>
                  </a:lnTo>
                  <a:lnTo>
                    <a:pt x="1147271" y="77112"/>
                  </a:lnTo>
                  <a:lnTo>
                    <a:pt x="1155620" y="78712"/>
                  </a:lnTo>
                  <a:lnTo>
                    <a:pt x="1164849" y="81407"/>
                  </a:lnTo>
                  <a:lnTo>
                    <a:pt x="1174971" y="85221"/>
                  </a:lnTo>
                  <a:lnTo>
                    <a:pt x="1178145" y="83062"/>
                  </a:lnTo>
                  <a:lnTo>
                    <a:pt x="1180812" y="79506"/>
                  </a:lnTo>
                  <a:lnTo>
                    <a:pt x="1182054" y="76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81598" y="2580784"/>
              <a:ext cx="4068445" cy="3240405"/>
            </a:xfrm>
            <a:custGeom>
              <a:avLst/>
              <a:gdLst/>
              <a:ahLst/>
              <a:cxnLst/>
              <a:rect l="l" t="t" r="r" b="b"/>
              <a:pathLst>
                <a:path w="4068445" h="3240404">
                  <a:moveTo>
                    <a:pt x="4067823" y="0"/>
                  </a:moveTo>
                  <a:lnTo>
                    <a:pt x="0" y="0"/>
                  </a:lnTo>
                  <a:lnTo>
                    <a:pt x="0" y="3240190"/>
                  </a:lnTo>
                  <a:lnTo>
                    <a:pt x="4067823" y="3240190"/>
                  </a:lnTo>
                  <a:lnTo>
                    <a:pt x="40678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81598" y="2580784"/>
              <a:ext cx="4068445" cy="3240405"/>
            </a:xfrm>
            <a:custGeom>
              <a:avLst/>
              <a:gdLst/>
              <a:ahLst/>
              <a:cxnLst/>
              <a:rect l="l" t="t" r="r" b="b"/>
              <a:pathLst>
                <a:path w="4068445" h="3240404">
                  <a:moveTo>
                    <a:pt x="0" y="3240190"/>
                  </a:moveTo>
                  <a:lnTo>
                    <a:pt x="4067823" y="3240190"/>
                  </a:lnTo>
                  <a:lnTo>
                    <a:pt x="4067823" y="0"/>
                  </a:lnTo>
                  <a:lnTo>
                    <a:pt x="0" y="0"/>
                  </a:lnTo>
                  <a:lnTo>
                    <a:pt x="0" y="3240190"/>
                  </a:lnTo>
                  <a:close/>
                </a:path>
              </a:pathLst>
            </a:custGeom>
            <a:ln w="28575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289545" y="3118166"/>
              <a:ext cx="1871980" cy="1022985"/>
            </a:xfrm>
            <a:custGeom>
              <a:avLst/>
              <a:gdLst/>
              <a:ahLst/>
              <a:cxnLst/>
              <a:rect l="l" t="t" r="r" b="b"/>
              <a:pathLst>
                <a:path w="1871979" h="1022985">
                  <a:moveTo>
                    <a:pt x="1871927" y="0"/>
                  </a:moveTo>
                  <a:lnTo>
                    <a:pt x="0" y="0"/>
                  </a:lnTo>
                  <a:lnTo>
                    <a:pt x="0" y="1022453"/>
                  </a:lnTo>
                  <a:lnTo>
                    <a:pt x="1871927" y="1022453"/>
                  </a:lnTo>
                  <a:lnTo>
                    <a:pt x="187192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843654" y="2688846"/>
            <a:ext cx="1890395" cy="60642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60"/>
              </a:spcBef>
            </a:pPr>
            <a:r>
              <a:rPr sz="1200" spc="-55" dirty="0">
                <a:latin typeface="Trebuchet MS"/>
                <a:cs typeface="Trebuchet MS"/>
              </a:rPr>
              <a:t>&lt;&lt;Interface&gt;&gt;</a:t>
            </a:r>
            <a:endParaRPr sz="1200">
              <a:latin typeface="Trebuchet MS"/>
              <a:cs typeface="Trebuchet MS"/>
            </a:endParaRPr>
          </a:p>
          <a:p>
            <a:pPr marL="46990">
              <a:lnSpc>
                <a:spcPct val="100000"/>
              </a:lnSpc>
              <a:spcBef>
                <a:spcPts val="434"/>
              </a:spcBef>
            </a:pPr>
            <a:r>
              <a:rPr sz="1350" b="1" spc="-50" dirty="0">
                <a:latin typeface="Arial"/>
                <a:cs typeface="Arial"/>
              </a:rPr>
              <a:t>User</a:t>
            </a:r>
            <a:endParaRPr sz="135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841562" y="3118166"/>
            <a:ext cx="1935480" cy="1022985"/>
          </a:xfrm>
          <a:custGeom>
            <a:avLst/>
            <a:gdLst/>
            <a:ahLst/>
            <a:cxnLst/>
            <a:rect l="l" t="t" r="r" b="b"/>
            <a:pathLst>
              <a:path w="1935479" h="1022985">
                <a:moveTo>
                  <a:pt x="1934917" y="0"/>
                </a:moveTo>
                <a:lnTo>
                  <a:pt x="0" y="0"/>
                </a:lnTo>
                <a:lnTo>
                  <a:pt x="0" y="1022453"/>
                </a:lnTo>
                <a:lnTo>
                  <a:pt x="1934917" y="1022453"/>
                </a:lnTo>
                <a:lnTo>
                  <a:pt x="1934917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841562" y="2688770"/>
            <a:ext cx="1935480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4615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745"/>
              </a:spcBef>
            </a:pPr>
            <a:r>
              <a:rPr sz="1350" b="1" spc="-15" dirty="0">
                <a:solidFill>
                  <a:srgbClr val="2B3152"/>
                </a:solidFill>
                <a:latin typeface="Trebuchet MS"/>
                <a:cs typeface="Trebuchet MS"/>
              </a:rPr>
              <a:t>Admin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89545" y="2688770"/>
            <a:ext cx="1871980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461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45"/>
              </a:spcBef>
            </a:pPr>
            <a:r>
              <a:rPr sz="135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MobilSport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289545" y="4654513"/>
            <a:ext cx="1871980" cy="1022985"/>
          </a:xfrm>
          <a:custGeom>
            <a:avLst/>
            <a:gdLst/>
            <a:ahLst/>
            <a:cxnLst/>
            <a:rect l="l" t="t" r="r" b="b"/>
            <a:pathLst>
              <a:path w="1871979" h="1022985">
                <a:moveTo>
                  <a:pt x="1871927" y="0"/>
                </a:moveTo>
                <a:lnTo>
                  <a:pt x="0" y="0"/>
                </a:lnTo>
                <a:lnTo>
                  <a:pt x="0" y="1022453"/>
                </a:lnTo>
                <a:lnTo>
                  <a:pt x="1871927" y="1022453"/>
                </a:lnTo>
                <a:lnTo>
                  <a:pt x="1871927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289545" y="4225193"/>
            <a:ext cx="1871980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70"/>
              </a:spcBef>
            </a:pPr>
            <a:r>
              <a:rPr sz="1350" b="1" spc="25" dirty="0">
                <a:solidFill>
                  <a:srgbClr val="2B3152"/>
                </a:solidFill>
                <a:latin typeface="Trebuchet MS"/>
                <a:cs typeface="Trebuchet MS"/>
              </a:rPr>
              <a:t>MobilBus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841562" y="4666223"/>
            <a:ext cx="1935480" cy="1022985"/>
          </a:xfrm>
          <a:custGeom>
            <a:avLst/>
            <a:gdLst/>
            <a:ahLst/>
            <a:cxnLst/>
            <a:rect l="l" t="t" r="r" b="b"/>
            <a:pathLst>
              <a:path w="1935479" h="1022985">
                <a:moveTo>
                  <a:pt x="1934917" y="0"/>
                </a:moveTo>
                <a:lnTo>
                  <a:pt x="0" y="0"/>
                </a:lnTo>
                <a:lnTo>
                  <a:pt x="0" y="1022453"/>
                </a:lnTo>
                <a:lnTo>
                  <a:pt x="1934917" y="1022453"/>
                </a:lnTo>
                <a:lnTo>
                  <a:pt x="1934917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841562" y="4236903"/>
            <a:ext cx="1935480" cy="42989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770"/>
              </a:spcBef>
            </a:pPr>
            <a:r>
              <a:rPr sz="1350" b="1" spc="-20" dirty="0">
                <a:solidFill>
                  <a:srgbClr val="2B3152"/>
                </a:solidFill>
                <a:latin typeface="Trebuchet MS"/>
                <a:cs typeface="Trebuchet MS"/>
              </a:rPr>
              <a:t>Member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251513" y="3294705"/>
            <a:ext cx="1890395" cy="1022985"/>
          </a:xfrm>
          <a:custGeom>
            <a:avLst/>
            <a:gdLst/>
            <a:ahLst/>
            <a:cxnLst/>
            <a:rect l="l" t="t" r="r" b="b"/>
            <a:pathLst>
              <a:path w="1890395" h="1022985">
                <a:moveTo>
                  <a:pt x="1889961" y="0"/>
                </a:moveTo>
                <a:lnTo>
                  <a:pt x="0" y="0"/>
                </a:lnTo>
                <a:lnTo>
                  <a:pt x="0" y="1022453"/>
                </a:lnTo>
                <a:lnTo>
                  <a:pt x="1889961" y="1022453"/>
                </a:lnTo>
                <a:lnTo>
                  <a:pt x="1889961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251514" y="2688846"/>
            <a:ext cx="1890395" cy="606425"/>
          </a:xfrm>
          <a:prstGeom prst="rect">
            <a:avLst/>
          </a:prstGeom>
          <a:solidFill>
            <a:srgbClr val="F9D644"/>
          </a:solidFill>
          <a:ln w="9525">
            <a:solidFill>
              <a:srgbClr val="2B3152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260"/>
              </a:spcBef>
            </a:pPr>
            <a:r>
              <a:rPr sz="1200" spc="-55" dirty="0">
                <a:latin typeface="Trebuchet MS"/>
                <a:cs typeface="Trebuchet MS"/>
              </a:rPr>
              <a:t>&lt;&lt;Interface&gt;&gt;</a:t>
            </a:r>
            <a:endParaRPr sz="1200">
              <a:latin typeface="Trebuchet MS"/>
              <a:cs typeface="Trebuchet MS"/>
            </a:endParaRPr>
          </a:p>
          <a:p>
            <a:pPr marL="52705">
              <a:lnSpc>
                <a:spcPct val="100000"/>
              </a:lnSpc>
              <a:spcBef>
                <a:spcPts val="434"/>
              </a:spcBef>
            </a:pPr>
            <a:r>
              <a:rPr sz="1350" b="1" spc="-35" dirty="0">
                <a:latin typeface="Arial"/>
                <a:cs typeface="Arial"/>
              </a:rPr>
              <a:t>Mobil</a:t>
            </a:r>
            <a:endParaRPr sz="135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879657" y="3805957"/>
            <a:ext cx="1818005" cy="0"/>
          </a:xfrm>
          <a:custGeom>
            <a:avLst/>
            <a:gdLst/>
            <a:ahLst/>
            <a:cxnLst/>
            <a:rect l="l" t="t" r="r" b="b"/>
            <a:pathLst>
              <a:path w="1818004">
                <a:moveTo>
                  <a:pt x="0" y="0"/>
                </a:moveTo>
                <a:lnTo>
                  <a:pt x="1817890" y="0"/>
                </a:lnTo>
              </a:path>
            </a:pathLst>
          </a:custGeom>
          <a:ln w="9525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77629" y="3629418"/>
            <a:ext cx="1863089" cy="0"/>
          </a:xfrm>
          <a:custGeom>
            <a:avLst/>
            <a:gdLst/>
            <a:ahLst/>
            <a:cxnLst/>
            <a:rect l="l" t="t" r="r" b="b"/>
            <a:pathLst>
              <a:path w="1863089">
                <a:moveTo>
                  <a:pt x="0" y="0"/>
                </a:moveTo>
                <a:lnTo>
                  <a:pt x="1862910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843654" y="3294731"/>
            <a:ext cx="1890395" cy="102298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2255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2255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41562" y="3118128"/>
            <a:ext cx="1935480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2240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325485" y="3629418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800047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289545" y="3118128"/>
            <a:ext cx="1871980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4145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325485" y="5165740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800047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289545" y="4654513"/>
            <a:ext cx="1871980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36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4145">
              <a:lnSpc>
                <a:spcPct val="100000"/>
              </a:lnSpc>
              <a:spcBef>
                <a:spcPts val="64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877629" y="5177450"/>
            <a:ext cx="1863089" cy="0"/>
          </a:xfrm>
          <a:custGeom>
            <a:avLst/>
            <a:gdLst/>
            <a:ahLst/>
            <a:cxnLst/>
            <a:rect l="l" t="t" r="r" b="b"/>
            <a:pathLst>
              <a:path w="1863089">
                <a:moveTo>
                  <a:pt x="0" y="0"/>
                </a:moveTo>
                <a:lnTo>
                  <a:pt x="1862910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841562" y="4666223"/>
            <a:ext cx="1935480" cy="1022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36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2240">
              <a:lnSpc>
                <a:spcPct val="100000"/>
              </a:lnSpc>
              <a:spcBef>
                <a:spcPts val="64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287453" y="3805957"/>
            <a:ext cx="1818005" cy="0"/>
          </a:xfrm>
          <a:custGeom>
            <a:avLst/>
            <a:gdLst/>
            <a:ahLst/>
            <a:cxnLst/>
            <a:rect l="l" t="t" r="r" b="b"/>
            <a:pathLst>
              <a:path w="1818004">
                <a:moveTo>
                  <a:pt x="0" y="0"/>
                </a:moveTo>
                <a:lnTo>
                  <a:pt x="1817954" y="0"/>
                </a:lnTo>
              </a:path>
            </a:pathLst>
          </a:custGeom>
          <a:ln w="9525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8251514" y="3294731"/>
            <a:ext cx="1890395" cy="102298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35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11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2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3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2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200">
              <a:latin typeface="Trebuchet MS"/>
              <a:cs typeface="Trebuchet MS"/>
            </a:endParaRPr>
          </a:p>
          <a:p>
            <a:pPr marL="267970">
              <a:lnSpc>
                <a:spcPct val="100000"/>
              </a:lnSpc>
              <a:spcBef>
                <a:spcPts val="365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  <a:p>
            <a:pPr marL="146050">
              <a:lnSpc>
                <a:spcPct val="100000"/>
              </a:lnSpc>
              <a:spcBef>
                <a:spcPts val="650"/>
              </a:spcBef>
            </a:pPr>
            <a:r>
              <a:rPr sz="1200" b="1" spc="-7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200" b="1" spc="-9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20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200" spc="-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2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200" spc="-9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200" spc="-1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20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200" spc="-5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2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200">
              <a:latin typeface="Trebuchet MS"/>
              <a:cs typeface="Trebuchet MS"/>
            </a:endParaRPr>
          </a:p>
          <a:p>
            <a:pPr marL="267970">
              <a:lnSpc>
                <a:spcPct val="100000"/>
              </a:lnSpc>
              <a:spcBef>
                <a:spcPts val="360"/>
              </a:spcBef>
            </a:pP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200" spc="-11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200" spc="-1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50260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40" dirty="0">
                <a:latin typeface="Trebuchet MS"/>
                <a:cs typeface="Trebuchet MS"/>
              </a:rPr>
              <a:t>Asso</a:t>
            </a:r>
            <a:r>
              <a:rPr sz="3600" b="1" spc="-10" dirty="0">
                <a:latin typeface="Trebuchet MS"/>
                <a:cs typeface="Trebuchet MS"/>
              </a:rPr>
              <a:t>c</a:t>
            </a:r>
            <a:r>
              <a:rPr sz="3600" b="1" spc="-30" dirty="0">
                <a:latin typeface="Trebuchet MS"/>
                <a:cs typeface="Trebuchet MS"/>
              </a:rPr>
              <a:t>i</a:t>
            </a:r>
            <a:r>
              <a:rPr sz="3600" b="1" spc="-75" dirty="0">
                <a:latin typeface="Trebuchet MS"/>
                <a:cs typeface="Trebuchet MS"/>
              </a:rPr>
              <a:t>a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86254" y="1190625"/>
            <a:ext cx="8970010" cy="967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38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arti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umum,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asosiasi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biasanya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juga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disertai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Kardinalitas.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Sebenarnya,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kedua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bisa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berdiri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sendiri.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Namun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bisa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berhubungan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sesuai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studi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kasusnya.</a:t>
            </a:r>
            <a:endParaRPr sz="1800">
              <a:latin typeface="Trebuchet MS"/>
              <a:cs typeface="Trebuchet MS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622030" y="4497323"/>
          <a:ext cx="3261995" cy="2207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b="1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Simbol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Kardinalitas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marL="5651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800" b="1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Dibaca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5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*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)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spc="-114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0..0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1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spc="-1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2455" marR="58102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 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Nol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210185" marR="198755" indent="-317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 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any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 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Satu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tu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852311" y="3143826"/>
          <a:ext cx="6494780" cy="1827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6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1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1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800" b="1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Pemilik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800" b="1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Mobil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617">
                <a:tc rowSpan="2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2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40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6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02895" algn="l"/>
                          <a:tab pos="2609850" algn="l"/>
                        </a:tabLst>
                      </a:pP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	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	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600" spc="-55" dirty="0">
                          <a:latin typeface="Trebuchet MS"/>
                          <a:cs typeface="Trebuchet MS"/>
                        </a:rPr>
                        <a:t>&lt;&lt;memiliki&gt;&gt;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2B3152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454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2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07975" algn="l"/>
                          <a:tab pos="2375535" algn="l"/>
                        </a:tabLst>
                      </a:pP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	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	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4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1206500" algn="l"/>
                        </a:tabLst>
                      </a:pPr>
                      <a:r>
                        <a:rPr sz="1600" b="1" spc="-65" dirty="0">
                          <a:latin typeface="Arial"/>
                          <a:cs typeface="Arial"/>
                        </a:rPr>
                        <a:t>1.1	</a:t>
                      </a:r>
                      <a:r>
                        <a:rPr sz="2400" b="1" spc="-120" baseline="-5208" dirty="0">
                          <a:latin typeface="Arial"/>
                          <a:cs typeface="Arial"/>
                        </a:rPr>
                        <a:t>N</a:t>
                      </a:r>
                      <a:endParaRPr sz="2400" baseline="-5208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2B3152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452"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403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aM</a:t>
                      </a:r>
                      <a:r>
                        <a:rPr sz="1600" spc="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()</a:t>
                      </a:r>
                      <a:r>
                        <a:rPr sz="1600" spc="-19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[]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r>
                        <a:rPr sz="1600" spc="-19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079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63582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60" dirty="0">
                <a:latin typeface="Trebuchet MS"/>
                <a:cs typeface="Trebuchet MS"/>
              </a:rPr>
              <a:t>D</a:t>
            </a:r>
            <a:r>
              <a:rPr sz="3600" b="1" spc="10" dirty="0">
                <a:latin typeface="Trebuchet MS"/>
                <a:cs typeface="Trebuchet MS"/>
              </a:rPr>
              <a:t>i</a:t>
            </a:r>
            <a:r>
              <a:rPr sz="3600" b="1" spc="-165" dirty="0">
                <a:latin typeface="Trebuchet MS"/>
                <a:cs typeface="Trebuchet MS"/>
              </a:rPr>
              <a:t>rect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A</a:t>
            </a:r>
            <a:r>
              <a:rPr sz="3600" b="1" spc="-50" dirty="0">
                <a:latin typeface="Trebuchet MS"/>
                <a:cs typeface="Trebuchet MS"/>
              </a:rPr>
              <a:t>sso</a:t>
            </a:r>
            <a:r>
              <a:rPr sz="3600" b="1" spc="-20" dirty="0">
                <a:latin typeface="Trebuchet MS"/>
                <a:cs typeface="Trebuchet MS"/>
              </a:rPr>
              <a:t>c</a:t>
            </a:r>
            <a:r>
              <a:rPr sz="3600" b="1" spc="-30" dirty="0">
                <a:latin typeface="Trebuchet MS"/>
                <a:cs typeface="Trebuchet MS"/>
              </a:rPr>
              <a:t>i</a:t>
            </a:r>
            <a:r>
              <a:rPr sz="3600" b="1" spc="-75" dirty="0">
                <a:latin typeface="Trebuchet MS"/>
                <a:cs typeface="Trebuchet MS"/>
              </a:rPr>
              <a:t>a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980183" y="2147951"/>
            <a:ext cx="129539" cy="376555"/>
          </a:xfrm>
          <a:custGeom>
            <a:avLst/>
            <a:gdLst/>
            <a:ahLst/>
            <a:cxnLst/>
            <a:rect l="l" t="t" r="r" b="b"/>
            <a:pathLst>
              <a:path w="129539" h="376555">
                <a:moveTo>
                  <a:pt x="129539" y="0"/>
                </a:moveTo>
                <a:lnTo>
                  <a:pt x="0" y="0"/>
                </a:lnTo>
                <a:lnTo>
                  <a:pt x="0" y="376427"/>
                </a:lnTo>
                <a:lnTo>
                  <a:pt x="129539" y="376427"/>
                </a:lnTo>
                <a:lnTo>
                  <a:pt x="129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5355" indent="-181610">
              <a:lnSpc>
                <a:spcPts val="2595"/>
              </a:lnSpc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-40" dirty="0"/>
              <a:t>Relasi</a:t>
            </a:r>
            <a:r>
              <a:rPr spc="-180" dirty="0"/>
              <a:t> </a:t>
            </a:r>
            <a:r>
              <a:rPr spc="-50" dirty="0"/>
              <a:t>antar</a:t>
            </a:r>
            <a:r>
              <a:rPr spc="-165" dirty="0"/>
              <a:t> </a:t>
            </a:r>
            <a:r>
              <a:rPr spc="-25" dirty="0"/>
              <a:t>class</a:t>
            </a:r>
            <a:r>
              <a:rPr spc="-170" dirty="0"/>
              <a:t> </a:t>
            </a:r>
            <a:r>
              <a:rPr spc="-20" dirty="0"/>
              <a:t>dengan</a:t>
            </a:r>
            <a:r>
              <a:rPr spc="-155" dirty="0"/>
              <a:t> </a:t>
            </a:r>
            <a:r>
              <a:rPr spc="-20" dirty="0"/>
              <a:t>makna</a:t>
            </a:r>
            <a:r>
              <a:rPr spc="-170" dirty="0"/>
              <a:t> </a:t>
            </a:r>
            <a:r>
              <a:rPr spc="-25" dirty="0"/>
              <a:t>class</a:t>
            </a:r>
            <a:r>
              <a:rPr spc="-160" dirty="0"/>
              <a:t> </a:t>
            </a:r>
            <a:r>
              <a:rPr spc="-20" dirty="0"/>
              <a:t>yang</a:t>
            </a:r>
            <a:r>
              <a:rPr spc="-175" dirty="0"/>
              <a:t> </a:t>
            </a:r>
            <a:r>
              <a:rPr spc="-30" dirty="0"/>
              <a:t>satu</a:t>
            </a:r>
            <a:r>
              <a:rPr spc="-170" dirty="0"/>
              <a:t> </a:t>
            </a:r>
            <a:r>
              <a:rPr spc="-20" dirty="0"/>
              <a:t>digunakan</a:t>
            </a:r>
            <a:r>
              <a:rPr spc="215" dirty="0"/>
              <a:t> </a:t>
            </a:r>
            <a:r>
              <a:rPr spc="-40" dirty="0"/>
              <a:t>oleh</a:t>
            </a:r>
            <a:r>
              <a:rPr spc="-180" dirty="0"/>
              <a:t> </a:t>
            </a:r>
            <a:r>
              <a:rPr spc="-25" dirty="0"/>
              <a:t>class</a:t>
            </a:r>
            <a:r>
              <a:rPr spc="-160" dirty="0"/>
              <a:t> </a:t>
            </a:r>
            <a:r>
              <a:rPr spc="-20" dirty="0"/>
              <a:t>yang</a:t>
            </a:r>
            <a:r>
              <a:rPr spc="-180" dirty="0"/>
              <a:t> </a:t>
            </a:r>
            <a:r>
              <a:rPr spc="-75" dirty="0"/>
              <a:t>lain,</a:t>
            </a:r>
            <a:r>
              <a:rPr spc="-170" dirty="0"/>
              <a:t> </a:t>
            </a:r>
            <a:r>
              <a:rPr spc="-15" dirty="0"/>
              <a:t>asosiasi</a:t>
            </a:r>
          </a:p>
          <a:p>
            <a:pPr marL="753745">
              <a:lnSpc>
                <a:spcPts val="2115"/>
              </a:lnSpc>
              <a:spcBef>
                <a:spcPts val="95"/>
              </a:spcBef>
            </a:pPr>
            <a:r>
              <a:rPr spc="-25" dirty="0"/>
              <a:t>biasanya</a:t>
            </a:r>
            <a:r>
              <a:rPr spc="-165" dirty="0"/>
              <a:t> </a:t>
            </a:r>
            <a:r>
              <a:rPr spc="-60" dirty="0"/>
              <a:t>juga</a:t>
            </a:r>
            <a:r>
              <a:rPr spc="-175" dirty="0"/>
              <a:t> </a:t>
            </a:r>
            <a:r>
              <a:rPr spc="-55" dirty="0"/>
              <a:t>disertai</a:t>
            </a:r>
            <a:r>
              <a:rPr spc="-160" dirty="0"/>
              <a:t> </a:t>
            </a:r>
            <a:r>
              <a:rPr spc="-20" dirty="0"/>
              <a:t>dengan</a:t>
            </a:r>
            <a:r>
              <a:rPr spc="-165" dirty="0"/>
              <a:t> </a:t>
            </a:r>
            <a:r>
              <a:rPr spc="-55" dirty="0"/>
              <a:t>Kardinalitas.</a:t>
            </a:r>
          </a:p>
          <a:p>
            <a:pPr marL="935355" indent="-181610">
              <a:lnSpc>
                <a:spcPts val="2835"/>
              </a:lnSpc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10" dirty="0"/>
              <a:t>K</a:t>
            </a:r>
            <a:r>
              <a:rPr dirty="0"/>
              <a:t>o</a:t>
            </a:r>
            <a:r>
              <a:rPr spc="-15" dirty="0"/>
              <a:t>nsep</a:t>
            </a:r>
            <a:r>
              <a:rPr spc="-25" dirty="0"/>
              <a:t>n</a:t>
            </a:r>
            <a:r>
              <a:rPr spc="-40" dirty="0"/>
              <a:t>ya</a:t>
            </a:r>
            <a:r>
              <a:rPr spc="-155" dirty="0"/>
              <a:t> </a:t>
            </a:r>
            <a:r>
              <a:rPr spc="-45" dirty="0"/>
              <a:t>mir</a:t>
            </a:r>
            <a:r>
              <a:rPr spc="-35" dirty="0"/>
              <a:t>ip</a:t>
            </a:r>
            <a:r>
              <a:rPr spc="-165" dirty="0"/>
              <a:t> </a:t>
            </a:r>
            <a:r>
              <a:rPr spc="-50" dirty="0"/>
              <a:t>sepe</a:t>
            </a:r>
            <a:r>
              <a:rPr spc="-30" dirty="0"/>
              <a:t>r</a:t>
            </a:r>
            <a:r>
              <a:rPr spc="-85" dirty="0"/>
              <a:t>ti</a:t>
            </a:r>
            <a:r>
              <a:rPr spc="-175" dirty="0"/>
              <a:t> </a:t>
            </a:r>
            <a:r>
              <a:rPr spc="-5" dirty="0"/>
              <a:t>Hubungan</a:t>
            </a:r>
            <a:r>
              <a:rPr spc="-165" dirty="0"/>
              <a:t> </a:t>
            </a:r>
            <a:r>
              <a:rPr spc="-5" dirty="0"/>
              <a:t>Ass</a:t>
            </a:r>
            <a:r>
              <a:rPr spc="-15" dirty="0"/>
              <a:t>o</a:t>
            </a:r>
            <a:r>
              <a:rPr spc="-90" dirty="0"/>
              <a:t>c</a:t>
            </a:r>
            <a:r>
              <a:rPr spc="-65" dirty="0"/>
              <a:t>i</a:t>
            </a:r>
            <a:r>
              <a:rPr spc="-45" dirty="0"/>
              <a:t>ati</a:t>
            </a:r>
            <a:r>
              <a:rPr spc="-70" dirty="0"/>
              <a:t>o</a:t>
            </a:r>
            <a:r>
              <a:rPr spc="-105" dirty="0"/>
              <a:t>n.</a:t>
            </a:r>
          </a:p>
          <a:p>
            <a:pPr marL="753745" marR="5080">
              <a:lnSpc>
                <a:spcPts val="2380"/>
              </a:lnSpc>
              <a:spcBef>
                <a:spcPts val="475"/>
              </a:spcBef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-35" dirty="0"/>
              <a:t>Perbedaannya</a:t>
            </a:r>
            <a:r>
              <a:rPr spc="-155" dirty="0"/>
              <a:t> </a:t>
            </a:r>
            <a:r>
              <a:rPr spc="-65" dirty="0"/>
              <a:t>Direct</a:t>
            </a:r>
            <a:r>
              <a:rPr spc="-170" dirty="0"/>
              <a:t> </a:t>
            </a:r>
            <a:r>
              <a:rPr spc="-35" dirty="0"/>
              <a:t>Association</a:t>
            </a:r>
            <a:r>
              <a:rPr spc="-130" dirty="0"/>
              <a:t> </a:t>
            </a:r>
            <a:r>
              <a:rPr spc="-25" dirty="0"/>
              <a:t>(asosiasi</a:t>
            </a:r>
            <a:r>
              <a:rPr spc="-145" dirty="0"/>
              <a:t> </a:t>
            </a:r>
            <a:r>
              <a:rPr spc="-20" dirty="0"/>
              <a:t>langsung)</a:t>
            </a:r>
            <a:r>
              <a:rPr spc="-165" dirty="0"/>
              <a:t> </a:t>
            </a:r>
            <a:r>
              <a:rPr spc="-10" dirty="0"/>
              <a:t>hubungannya</a:t>
            </a:r>
            <a:r>
              <a:rPr spc="-140" dirty="0"/>
              <a:t> </a:t>
            </a:r>
            <a:r>
              <a:rPr spc="-45" dirty="0"/>
              <a:t>dipertegas</a:t>
            </a:r>
            <a:r>
              <a:rPr spc="-145" dirty="0"/>
              <a:t> </a:t>
            </a:r>
            <a:r>
              <a:rPr spc="-20" dirty="0"/>
              <a:t>dengan</a:t>
            </a:r>
            <a:r>
              <a:rPr spc="-165" dirty="0"/>
              <a:t> </a:t>
            </a:r>
            <a:r>
              <a:rPr spc="-45" dirty="0"/>
              <a:t>memiliki </a:t>
            </a:r>
            <a:r>
              <a:rPr spc="-530" dirty="0"/>
              <a:t> </a:t>
            </a:r>
            <a:r>
              <a:rPr spc="-45" dirty="0"/>
              <a:t>property</a:t>
            </a:r>
            <a:r>
              <a:rPr spc="-170" dirty="0"/>
              <a:t> </a:t>
            </a:r>
            <a:r>
              <a:rPr spc="-65" dirty="0"/>
              <a:t>attribute</a:t>
            </a:r>
            <a:r>
              <a:rPr spc="-175" dirty="0"/>
              <a:t> </a:t>
            </a:r>
            <a:r>
              <a:rPr spc="-35" dirty="0"/>
              <a:t>berupa</a:t>
            </a:r>
            <a:r>
              <a:rPr spc="-170" dirty="0"/>
              <a:t> </a:t>
            </a:r>
            <a:r>
              <a:rPr spc="-25" dirty="0"/>
              <a:t>class</a:t>
            </a:r>
            <a:r>
              <a:rPr spc="-165" dirty="0"/>
              <a:t> </a:t>
            </a:r>
            <a:r>
              <a:rPr spc="-45" dirty="0"/>
              <a:t>lain</a:t>
            </a:r>
            <a:r>
              <a:rPr spc="-185" dirty="0"/>
              <a:t> </a:t>
            </a:r>
            <a:r>
              <a:rPr spc="-95" dirty="0"/>
              <a:t>saja.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622030" y="4497323"/>
          <a:ext cx="3261995" cy="2207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b="1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Simbol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Kardinalitas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marL="5651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800" b="1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Dibaca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5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*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)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spc="-114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0..0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1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spc="-1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2455" marR="58102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 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Nol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210185" marR="198755" indent="-317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 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any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 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Satu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tu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5925091" y="3148589"/>
            <a:ext cx="2412365" cy="49085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L="52069">
              <a:lnSpc>
                <a:spcPct val="100000"/>
              </a:lnSpc>
              <a:spcBef>
                <a:spcPts val="655"/>
              </a:spcBef>
            </a:pPr>
            <a:r>
              <a:rPr sz="180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43352" y="3996961"/>
            <a:ext cx="182245" cy="121285"/>
          </a:xfrm>
          <a:custGeom>
            <a:avLst/>
            <a:gdLst/>
            <a:ahLst/>
            <a:cxnLst/>
            <a:rect l="l" t="t" r="r" b="b"/>
            <a:pathLst>
              <a:path w="182245" h="121285">
                <a:moveTo>
                  <a:pt x="0" y="0"/>
                </a:moveTo>
                <a:lnTo>
                  <a:pt x="0" y="121170"/>
                </a:lnTo>
                <a:lnTo>
                  <a:pt x="181738" y="60585"/>
                </a:lnTo>
                <a:lnTo>
                  <a:pt x="0" y="0"/>
                </a:lnTo>
                <a:close/>
              </a:path>
            </a:pathLst>
          </a:custGeom>
          <a:solidFill>
            <a:srgbClr val="2B3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555893" y="4053242"/>
            <a:ext cx="28448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spc="-114" dirty="0">
                <a:latin typeface="Arial"/>
                <a:cs typeface="Arial"/>
              </a:rPr>
              <a:t>1</a:t>
            </a:r>
            <a:r>
              <a:rPr sz="1600" b="1" spc="35" dirty="0">
                <a:latin typeface="Arial"/>
                <a:cs typeface="Arial"/>
              </a:rPr>
              <a:t>.</a:t>
            </a:r>
            <a:r>
              <a:rPr sz="1600" b="1" spc="-114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97251" y="4072612"/>
            <a:ext cx="16256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spc="-80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1852311" y="3143826"/>
          <a:ext cx="3934460" cy="1827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6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800" b="1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Pemilik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617">
                <a:tc rowSpan="2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2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02895">
                        <a:lnSpc>
                          <a:spcPts val="187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600" spc="-20" dirty="0">
                          <a:latin typeface="Trebuchet MS"/>
                          <a:cs typeface="Trebuchet MS"/>
                        </a:rPr>
                        <a:t>&lt;&lt;mem</a:t>
                      </a:r>
                      <a:r>
                        <a:rPr sz="1600" spc="25" dirty="0"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25" dirty="0"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10" dirty="0"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spc="-35" dirty="0"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20" dirty="0">
                          <a:latin typeface="Trebuchet MS"/>
                          <a:cs typeface="Trebuchet MS"/>
                        </a:rPr>
                        <a:t>&gt;</a:t>
                      </a:r>
                      <a:r>
                        <a:rPr sz="1600" dirty="0">
                          <a:latin typeface="Trebuchet MS"/>
                          <a:cs typeface="Trebuchet MS"/>
                        </a:rPr>
                        <a:t>&gt;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2B3152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030">
                <a:tc>
                  <a:txBody>
                    <a:bodyPr/>
                    <a:lstStyle/>
                    <a:p>
                      <a:pPr marL="35560">
                        <a:lnSpc>
                          <a:spcPts val="1880"/>
                        </a:lnSpc>
                        <a:tabLst>
                          <a:tab pos="2609850" algn="l"/>
                        </a:tabLst>
                      </a:pPr>
                      <a:r>
                        <a:rPr sz="1600" u="dash" dirty="0">
                          <a:solidFill>
                            <a:srgbClr val="00AF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u="dash" spc="15" dirty="0">
                          <a:solidFill>
                            <a:srgbClr val="00AF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u="dash" dirty="0">
                          <a:solidFill>
                            <a:srgbClr val="00AF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u="dash" spc="-135" dirty="0">
                          <a:solidFill>
                            <a:srgbClr val="00AF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u="dash" spc="-35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u="dash" spc="-35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aM</a:t>
                      </a:r>
                      <a:r>
                        <a:rPr sz="1600" u="dash" spc="2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u="dash" spc="-3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u="dash" spc="-17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spc="-35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600" u="dash" spc="-4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u="dash" spc="25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u="dash" spc="-5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[]	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2B3152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755">
                <a:tc>
                  <a:txBody>
                    <a:bodyPr/>
                    <a:lstStyle/>
                    <a:p>
                      <a:pPr marL="302895">
                        <a:lnSpc>
                          <a:spcPts val="1864"/>
                        </a:lnSpc>
                        <a:spcBef>
                          <a:spcPts val="10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2B3152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697">
                <a:tc>
                  <a:txBody>
                    <a:bodyPr/>
                    <a:lstStyle/>
                    <a:p>
                      <a:pPr marL="140335">
                        <a:lnSpc>
                          <a:spcPts val="1880"/>
                        </a:lnSpc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aM</a:t>
                      </a:r>
                      <a:r>
                        <a:rPr sz="1600" spc="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()</a:t>
                      </a:r>
                      <a:r>
                        <a:rPr sz="1600" spc="-19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[]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2B3152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5925091" y="3638929"/>
            <a:ext cx="2412365" cy="1327785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marL="145415">
              <a:lnSpc>
                <a:spcPct val="100000"/>
              </a:lnSpc>
              <a:spcBef>
                <a:spcPts val="12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5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4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ri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45415">
              <a:lnSpc>
                <a:spcPct val="100000"/>
              </a:lnSpc>
              <a:spcBef>
                <a:spcPts val="5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35560">
              <a:lnSpc>
                <a:spcPct val="100000"/>
              </a:lnSpc>
              <a:spcBef>
                <a:spcPts val="10"/>
              </a:spcBef>
              <a:tabLst>
                <a:tab pos="307975" algn="l"/>
                <a:tab pos="2375535" algn="l"/>
              </a:tabLst>
            </a:pP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	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endParaRPr sz="1600">
              <a:latin typeface="Trebuchet MS"/>
              <a:cs typeface="Trebuchet MS"/>
            </a:endParaRPr>
          </a:p>
          <a:p>
            <a:pPr marL="145415">
              <a:lnSpc>
                <a:spcPct val="100000"/>
              </a:lnSpc>
              <a:spcBef>
                <a:spcPts val="295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5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11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307975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63582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60" dirty="0">
                <a:latin typeface="Trebuchet MS"/>
                <a:cs typeface="Trebuchet MS"/>
              </a:rPr>
              <a:t>D</a:t>
            </a:r>
            <a:r>
              <a:rPr sz="3600" b="1" spc="10" dirty="0">
                <a:latin typeface="Trebuchet MS"/>
                <a:cs typeface="Trebuchet MS"/>
              </a:rPr>
              <a:t>i</a:t>
            </a:r>
            <a:r>
              <a:rPr sz="3600" b="1" spc="-165" dirty="0">
                <a:latin typeface="Trebuchet MS"/>
                <a:cs typeface="Trebuchet MS"/>
              </a:rPr>
              <a:t>rect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A</a:t>
            </a:r>
            <a:r>
              <a:rPr sz="3600" b="1" spc="-50" dirty="0">
                <a:latin typeface="Trebuchet MS"/>
                <a:cs typeface="Trebuchet MS"/>
              </a:rPr>
              <a:t>sso</a:t>
            </a:r>
            <a:r>
              <a:rPr sz="3600" b="1" spc="-20" dirty="0">
                <a:latin typeface="Trebuchet MS"/>
                <a:cs typeface="Trebuchet MS"/>
              </a:rPr>
              <a:t>c</a:t>
            </a:r>
            <a:r>
              <a:rPr sz="3600" b="1" spc="-30" dirty="0">
                <a:latin typeface="Trebuchet MS"/>
                <a:cs typeface="Trebuchet MS"/>
              </a:rPr>
              <a:t>i</a:t>
            </a:r>
            <a:r>
              <a:rPr sz="3600" b="1" spc="-75" dirty="0">
                <a:latin typeface="Trebuchet MS"/>
                <a:cs typeface="Trebuchet MS"/>
              </a:rPr>
              <a:t>a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980183" y="2147951"/>
            <a:ext cx="129539" cy="376555"/>
          </a:xfrm>
          <a:custGeom>
            <a:avLst/>
            <a:gdLst/>
            <a:ahLst/>
            <a:cxnLst/>
            <a:rect l="l" t="t" r="r" b="b"/>
            <a:pathLst>
              <a:path w="129539" h="376555">
                <a:moveTo>
                  <a:pt x="129539" y="0"/>
                </a:moveTo>
                <a:lnTo>
                  <a:pt x="0" y="0"/>
                </a:lnTo>
                <a:lnTo>
                  <a:pt x="0" y="376427"/>
                </a:lnTo>
                <a:lnTo>
                  <a:pt x="129539" y="376427"/>
                </a:lnTo>
                <a:lnTo>
                  <a:pt x="129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5355" indent="-181610">
              <a:lnSpc>
                <a:spcPts val="2595"/>
              </a:lnSpc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-40" dirty="0"/>
              <a:t>Relasi</a:t>
            </a:r>
            <a:r>
              <a:rPr spc="-180" dirty="0"/>
              <a:t> </a:t>
            </a:r>
            <a:r>
              <a:rPr spc="-50" dirty="0"/>
              <a:t>antar</a:t>
            </a:r>
            <a:r>
              <a:rPr spc="-165" dirty="0"/>
              <a:t> </a:t>
            </a:r>
            <a:r>
              <a:rPr spc="-25" dirty="0"/>
              <a:t>class</a:t>
            </a:r>
            <a:r>
              <a:rPr spc="-170" dirty="0"/>
              <a:t> </a:t>
            </a:r>
            <a:r>
              <a:rPr spc="-20" dirty="0"/>
              <a:t>dengan</a:t>
            </a:r>
            <a:r>
              <a:rPr spc="-155" dirty="0"/>
              <a:t> </a:t>
            </a:r>
            <a:r>
              <a:rPr spc="-20" dirty="0"/>
              <a:t>makna</a:t>
            </a:r>
            <a:r>
              <a:rPr spc="-170" dirty="0"/>
              <a:t> </a:t>
            </a:r>
            <a:r>
              <a:rPr spc="-25" dirty="0"/>
              <a:t>class</a:t>
            </a:r>
            <a:r>
              <a:rPr spc="-160" dirty="0"/>
              <a:t> </a:t>
            </a:r>
            <a:r>
              <a:rPr spc="-20" dirty="0"/>
              <a:t>yang</a:t>
            </a:r>
            <a:r>
              <a:rPr spc="-175" dirty="0"/>
              <a:t> </a:t>
            </a:r>
            <a:r>
              <a:rPr spc="-30" dirty="0"/>
              <a:t>satu</a:t>
            </a:r>
            <a:r>
              <a:rPr spc="-170" dirty="0"/>
              <a:t> </a:t>
            </a:r>
            <a:r>
              <a:rPr spc="-20" dirty="0"/>
              <a:t>digunakan</a:t>
            </a:r>
            <a:r>
              <a:rPr spc="215" dirty="0"/>
              <a:t> </a:t>
            </a:r>
            <a:r>
              <a:rPr spc="-40" dirty="0"/>
              <a:t>oleh</a:t>
            </a:r>
            <a:r>
              <a:rPr spc="-180" dirty="0"/>
              <a:t> </a:t>
            </a:r>
            <a:r>
              <a:rPr spc="-25" dirty="0"/>
              <a:t>class</a:t>
            </a:r>
            <a:r>
              <a:rPr spc="-160" dirty="0"/>
              <a:t> </a:t>
            </a:r>
            <a:r>
              <a:rPr spc="-20" dirty="0"/>
              <a:t>yang</a:t>
            </a:r>
            <a:r>
              <a:rPr spc="-180" dirty="0"/>
              <a:t> </a:t>
            </a:r>
            <a:r>
              <a:rPr spc="-75" dirty="0"/>
              <a:t>lain,</a:t>
            </a:r>
            <a:r>
              <a:rPr spc="-170" dirty="0"/>
              <a:t> </a:t>
            </a:r>
            <a:r>
              <a:rPr spc="-15" dirty="0"/>
              <a:t>asosiasi</a:t>
            </a:r>
          </a:p>
          <a:p>
            <a:pPr marL="753745">
              <a:lnSpc>
                <a:spcPts val="2115"/>
              </a:lnSpc>
              <a:spcBef>
                <a:spcPts val="95"/>
              </a:spcBef>
            </a:pPr>
            <a:r>
              <a:rPr spc="-25" dirty="0"/>
              <a:t>biasanya</a:t>
            </a:r>
            <a:r>
              <a:rPr spc="-165" dirty="0"/>
              <a:t> </a:t>
            </a:r>
            <a:r>
              <a:rPr spc="-60" dirty="0"/>
              <a:t>juga</a:t>
            </a:r>
            <a:r>
              <a:rPr spc="-175" dirty="0"/>
              <a:t> </a:t>
            </a:r>
            <a:r>
              <a:rPr spc="-55" dirty="0"/>
              <a:t>disertai</a:t>
            </a:r>
            <a:r>
              <a:rPr spc="-160" dirty="0"/>
              <a:t> </a:t>
            </a:r>
            <a:r>
              <a:rPr spc="-20" dirty="0"/>
              <a:t>dengan</a:t>
            </a:r>
            <a:r>
              <a:rPr spc="-165" dirty="0"/>
              <a:t> </a:t>
            </a:r>
            <a:r>
              <a:rPr spc="-55" dirty="0"/>
              <a:t>Kardinalitas.</a:t>
            </a:r>
          </a:p>
          <a:p>
            <a:pPr marL="935355" indent="-181610">
              <a:lnSpc>
                <a:spcPts val="2835"/>
              </a:lnSpc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10" dirty="0"/>
              <a:t>K</a:t>
            </a:r>
            <a:r>
              <a:rPr dirty="0"/>
              <a:t>o</a:t>
            </a:r>
            <a:r>
              <a:rPr spc="-15" dirty="0"/>
              <a:t>nsep</a:t>
            </a:r>
            <a:r>
              <a:rPr spc="-25" dirty="0"/>
              <a:t>n</a:t>
            </a:r>
            <a:r>
              <a:rPr spc="-40" dirty="0"/>
              <a:t>ya</a:t>
            </a:r>
            <a:r>
              <a:rPr spc="-155" dirty="0"/>
              <a:t> </a:t>
            </a:r>
            <a:r>
              <a:rPr spc="-45" dirty="0"/>
              <a:t>mir</a:t>
            </a:r>
            <a:r>
              <a:rPr spc="-35" dirty="0"/>
              <a:t>ip</a:t>
            </a:r>
            <a:r>
              <a:rPr spc="-165" dirty="0"/>
              <a:t> </a:t>
            </a:r>
            <a:r>
              <a:rPr spc="-50" dirty="0"/>
              <a:t>sepe</a:t>
            </a:r>
            <a:r>
              <a:rPr spc="-30" dirty="0"/>
              <a:t>r</a:t>
            </a:r>
            <a:r>
              <a:rPr spc="-85" dirty="0"/>
              <a:t>ti</a:t>
            </a:r>
            <a:r>
              <a:rPr spc="-175" dirty="0"/>
              <a:t> </a:t>
            </a:r>
            <a:r>
              <a:rPr spc="-5" dirty="0"/>
              <a:t>Hubungan</a:t>
            </a:r>
            <a:r>
              <a:rPr spc="-165" dirty="0"/>
              <a:t> </a:t>
            </a:r>
            <a:r>
              <a:rPr spc="-5" dirty="0"/>
              <a:t>Ass</a:t>
            </a:r>
            <a:r>
              <a:rPr spc="-15" dirty="0"/>
              <a:t>o</a:t>
            </a:r>
            <a:r>
              <a:rPr spc="-90" dirty="0"/>
              <a:t>c</a:t>
            </a:r>
            <a:r>
              <a:rPr spc="-65" dirty="0"/>
              <a:t>i</a:t>
            </a:r>
            <a:r>
              <a:rPr spc="-45" dirty="0"/>
              <a:t>ati</a:t>
            </a:r>
            <a:r>
              <a:rPr spc="-70" dirty="0"/>
              <a:t>o</a:t>
            </a:r>
            <a:r>
              <a:rPr spc="-105" dirty="0"/>
              <a:t>n.</a:t>
            </a:r>
          </a:p>
          <a:p>
            <a:pPr marL="753745" marR="5080">
              <a:lnSpc>
                <a:spcPts val="2380"/>
              </a:lnSpc>
              <a:spcBef>
                <a:spcPts val="475"/>
              </a:spcBef>
              <a:buSzPct val="133333"/>
              <a:buFont typeface="Trebuchet MS"/>
              <a:buChar char="-"/>
              <a:tabLst>
                <a:tab pos="935990" algn="l"/>
              </a:tabLst>
            </a:pPr>
            <a:r>
              <a:rPr spc="-35" dirty="0"/>
              <a:t>Perbedaannya</a:t>
            </a:r>
            <a:r>
              <a:rPr spc="-155" dirty="0"/>
              <a:t> </a:t>
            </a:r>
            <a:r>
              <a:rPr spc="-65" dirty="0"/>
              <a:t>Direct</a:t>
            </a:r>
            <a:r>
              <a:rPr spc="-170" dirty="0"/>
              <a:t> </a:t>
            </a:r>
            <a:r>
              <a:rPr spc="-35" dirty="0"/>
              <a:t>Association</a:t>
            </a:r>
            <a:r>
              <a:rPr spc="-130" dirty="0"/>
              <a:t> </a:t>
            </a:r>
            <a:r>
              <a:rPr spc="-25" dirty="0"/>
              <a:t>(asosiasi</a:t>
            </a:r>
            <a:r>
              <a:rPr spc="-145" dirty="0"/>
              <a:t> </a:t>
            </a:r>
            <a:r>
              <a:rPr spc="-20" dirty="0"/>
              <a:t>langsung)</a:t>
            </a:r>
            <a:r>
              <a:rPr spc="-165" dirty="0"/>
              <a:t> </a:t>
            </a:r>
            <a:r>
              <a:rPr spc="-10" dirty="0"/>
              <a:t>hubungannya</a:t>
            </a:r>
            <a:r>
              <a:rPr spc="-140" dirty="0"/>
              <a:t> </a:t>
            </a:r>
            <a:r>
              <a:rPr spc="-45" dirty="0"/>
              <a:t>dipertegas</a:t>
            </a:r>
            <a:r>
              <a:rPr spc="-145" dirty="0"/>
              <a:t> </a:t>
            </a:r>
            <a:r>
              <a:rPr spc="-20" dirty="0"/>
              <a:t>dengan</a:t>
            </a:r>
            <a:r>
              <a:rPr spc="-165" dirty="0"/>
              <a:t> </a:t>
            </a:r>
            <a:r>
              <a:rPr spc="-45" dirty="0"/>
              <a:t>memiliki </a:t>
            </a:r>
            <a:r>
              <a:rPr spc="-530" dirty="0"/>
              <a:t> </a:t>
            </a:r>
            <a:r>
              <a:rPr spc="-45" dirty="0"/>
              <a:t>property</a:t>
            </a:r>
            <a:r>
              <a:rPr spc="-170" dirty="0"/>
              <a:t> </a:t>
            </a:r>
            <a:r>
              <a:rPr spc="-65" dirty="0"/>
              <a:t>attribute</a:t>
            </a:r>
            <a:r>
              <a:rPr spc="-175" dirty="0"/>
              <a:t> </a:t>
            </a:r>
            <a:r>
              <a:rPr spc="-35" dirty="0"/>
              <a:t>berupa</a:t>
            </a:r>
            <a:r>
              <a:rPr spc="-170" dirty="0"/>
              <a:t> </a:t>
            </a:r>
            <a:r>
              <a:rPr spc="-25" dirty="0"/>
              <a:t>class</a:t>
            </a:r>
            <a:r>
              <a:rPr spc="-165" dirty="0"/>
              <a:t> </a:t>
            </a:r>
            <a:r>
              <a:rPr spc="-45" dirty="0"/>
              <a:t>lain</a:t>
            </a:r>
            <a:r>
              <a:rPr spc="-185" dirty="0"/>
              <a:t> </a:t>
            </a:r>
            <a:r>
              <a:rPr spc="-95" dirty="0"/>
              <a:t>saja.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60121" y="3148589"/>
            <a:ext cx="2646045" cy="490855"/>
          </a:xfrm>
          <a:prstGeom prst="rect">
            <a:avLst/>
          </a:prstGeom>
          <a:solidFill>
            <a:srgbClr val="F9D644"/>
          </a:solidFill>
          <a:ln w="9525">
            <a:solidFill>
              <a:srgbClr val="000000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55"/>
              </a:spcBef>
            </a:pPr>
            <a:r>
              <a:rPr sz="1800" b="1" spc="-40" dirty="0">
                <a:solidFill>
                  <a:srgbClr val="2B3152"/>
                </a:solidFill>
                <a:latin typeface="Trebuchet MS"/>
                <a:cs typeface="Trebuchet MS"/>
              </a:rPr>
              <a:t>Pemilik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06065" y="3996961"/>
            <a:ext cx="1422400" cy="121285"/>
            <a:chOff x="4506065" y="3996961"/>
            <a:chExt cx="1422400" cy="121285"/>
          </a:xfrm>
        </p:grpSpPr>
        <p:sp>
          <p:nvSpPr>
            <p:cNvPr id="9" name="object 9"/>
            <p:cNvSpPr/>
            <p:nvPr/>
          </p:nvSpPr>
          <p:spPr>
            <a:xfrm>
              <a:off x="4672687" y="4057547"/>
              <a:ext cx="1089025" cy="0"/>
            </a:xfrm>
            <a:custGeom>
              <a:avLst/>
              <a:gdLst/>
              <a:ahLst/>
              <a:cxnLst/>
              <a:rect l="l" t="t" r="r" b="b"/>
              <a:pathLst>
                <a:path w="1089025">
                  <a:moveTo>
                    <a:pt x="0" y="0"/>
                  </a:moveTo>
                  <a:lnTo>
                    <a:pt x="1088762" y="0"/>
                  </a:lnTo>
                </a:path>
              </a:pathLst>
            </a:custGeom>
            <a:ln w="2857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06061" y="3996969"/>
              <a:ext cx="1422400" cy="121285"/>
            </a:xfrm>
            <a:custGeom>
              <a:avLst/>
              <a:gdLst/>
              <a:ahLst/>
              <a:cxnLst/>
              <a:rect l="l" t="t" r="r" b="b"/>
              <a:pathLst>
                <a:path w="1422400" h="121285">
                  <a:moveTo>
                    <a:pt x="181737" y="0"/>
                  </a:moveTo>
                  <a:lnTo>
                    <a:pt x="0" y="60579"/>
                  </a:lnTo>
                  <a:lnTo>
                    <a:pt x="181737" y="121170"/>
                  </a:lnTo>
                  <a:lnTo>
                    <a:pt x="181737" y="0"/>
                  </a:lnTo>
                  <a:close/>
                </a:path>
                <a:path w="1422400" h="121285">
                  <a:moveTo>
                    <a:pt x="1422006" y="60579"/>
                  </a:moveTo>
                  <a:lnTo>
                    <a:pt x="1240269" y="0"/>
                  </a:lnTo>
                  <a:lnTo>
                    <a:pt x="1240269" y="121170"/>
                  </a:lnTo>
                  <a:lnTo>
                    <a:pt x="1422006" y="60579"/>
                  </a:lnTo>
                  <a:close/>
                </a:path>
              </a:pathLst>
            </a:custGeom>
            <a:solidFill>
              <a:srgbClr val="2B3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558896" y="4053242"/>
            <a:ext cx="283845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spc="-60" dirty="0">
                <a:latin typeface="Arial"/>
                <a:cs typeface="Arial"/>
              </a:rPr>
              <a:t>1</a:t>
            </a:r>
            <a:r>
              <a:rPr sz="1600" b="1" spc="-25" dirty="0">
                <a:latin typeface="Arial"/>
                <a:cs typeface="Arial"/>
              </a:rPr>
              <a:t>.</a:t>
            </a:r>
            <a:r>
              <a:rPr sz="1600" b="1" spc="-114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00236" y="4072612"/>
            <a:ext cx="16256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spc="-80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37890" y="3727771"/>
            <a:ext cx="1158240" cy="273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spc="-55" dirty="0">
                <a:latin typeface="Trebuchet MS"/>
                <a:cs typeface="Trebuchet MS"/>
              </a:rPr>
              <a:t>&lt;&lt;memiliki&gt;&gt;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60121" y="3638929"/>
            <a:ext cx="2646045" cy="1327785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2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1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2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302895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35560">
              <a:lnSpc>
                <a:spcPct val="100000"/>
              </a:lnSpc>
              <a:spcBef>
                <a:spcPts val="10"/>
              </a:spcBef>
              <a:tabLst>
                <a:tab pos="2609850" algn="l"/>
              </a:tabLst>
            </a:pPr>
            <a:r>
              <a:rPr sz="1600" u="dash" spc="5" dirty="0">
                <a:solidFill>
                  <a:srgbClr val="00AF5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dash" spc="15" dirty="0">
                <a:solidFill>
                  <a:srgbClr val="00AF5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dash" spc="-85" dirty="0">
                <a:solidFill>
                  <a:srgbClr val="00AF5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+</a:t>
            </a:r>
            <a:r>
              <a:rPr sz="1600" b="1" u="dash" spc="-135" dirty="0">
                <a:solidFill>
                  <a:srgbClr val="00AF5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u="dash" spc="-1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</a:t>
            </a:r>
            <a:r>
              <a:rPr sz="1600" u="dash" spc="-5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</a:t>
            </a:r>
            <a:r>
              <a:rPr sz="1600" u="dash" spc="-5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</a:t>
            </a:r>
            <a:r>
              <a:rPr sz="1600" u="dash" spc="-11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</a:t>
            </a:r>
            <a:r>
              <a:rPr sz="1600" u="dash" spc="3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</a:t>
            </a:r>
            <a:r>
              <a:rPr sz="1600" u="dash" spc="-4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b</a:t>
            </a:r>
            <a:r>
              <a:rPr sz="1600" u="dash" spc="-5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</a:t>
            </a:r>
            <a:r>
              <a:rPr sz="1600" u="dash" spc="-7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l</a:t>
            </a:r>
            <a:r>
              <a:rPr sz="1600" u="dash" spc="-17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:</a:t>
            </a: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</a:t>
            </a:r>
            <a:r>
              <a:rPr sz="1600" u="dash" spc="-2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</a:t>
            </a:r>
            <a:r>
              <a:rPr sz="1600" u="dash" spc="-4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b</a:t>
            </a:r>
            <a:r>
              <a:rPr sz="1600" u="dash" spc="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</a:t>
            </a:r>
            <a:r>
              <a:rPr sz="1600" u="dash" spc="-12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l</a:t>
            </a:r>
            <a:r>
              <a:rPr sz="1600" u="dash" spc="-10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[]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endParaRPr sz="1600">
              <a:latin typeface="Trebuchet MS"/>
              <a:cs typeface="Trebuchet MS"/>
            </a:endParaRPr>
          </a:p>
          <a:p>
            <a:pPr marL="302895">
              <a:lnSpc>
                <a:spcPct val="100000"/>
              </a:lnSpc>
              <a:spcBef>
                <a:spcPts val="29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3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[]</a:t>
            </a:r>
            <a:endParaRPr sz="1600">
              <a:latin typeface="Trebuchet MS"/>
              <a:cs typeface="Trebuchet MS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5921723" y="3143826"/>
          <a:ext cx="5962650" cy="3561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1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34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800" b="1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Mobil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43">
                <a:tc rowSpan="2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600" spc="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em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spc="-2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em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07975" algn="l"/>
                          <a:tab pos="2645410" algn="l"/>
                        </a:tabLst>
                      </a:pP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	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u="dash" spc="-160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u="dash" dirty="0">
                          <a:solidFill>
                            <a:srgbClr val="2B31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rebuchet MS"/>
                          <a:cs typeface="Trebuchet MS"/>
                        </a:rPr>
                        <a:t>.	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079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600" b="1" spc="-140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6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6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em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()</a:t>
                      </a:r>
                      <a:r>
                        <a:rPr sz="1600" spc="-1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16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[]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8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b="1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Simbol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Kardinalitas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651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800" b="1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Dibaca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26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67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383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45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</a:t>
                      </a:r>
                      <a:r>
                        <a:rPr sz="16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*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)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600" spc="-114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0..0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sz="1600" spc="-1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600" spc="-1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0..N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1..1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1..N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2455" marR="58102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  </a:t>
                      </a:r>
                      <a:r>
                        <a:rPr sz="16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Nol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210185" marR="198755" indent="-317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 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6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any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  </a:t>
                      </a:r>
                      <a:r>
                        <a:rPr sz="16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Satu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tu</a:t>
                      </a:r>
                      <a:r>
                        <a:rPr sz="16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1600" spc="-1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</a:t>
                      </a:r>
                      <a:r>
                        <a:rPr sz="16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6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nyak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49860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120" dirty="0">
                <a:latin typeface="Trebuchet MS"/>
                <a:cs typeface="Trebuchet MS"/>
              </a:rPr>
              <a:t>Inhe</a:t>
            </a:r>
            <a:r>
              <a:rPr sz="3600" b="1" spc="-55" dirty="0">
                <a:latin typeface="Trebuchet MS"/>
                <a:cs typeface="Trebuchet MS"/>
              </a:rPr>
              <a:t>r</a:t>
            </a:r>
            <a:r>
              <a:rPr sz="3600" b="1" spc="-25" dirty="0">
                <a:latin typeface="Trebuchet MS"/>
                <a:cs typeface="Trebuchet MS"/>
              </a:rPr>
              <a:t>i</a:t>
            </a:r>
            <a:r>
              <a:rPr sz="3600" b="1" spc="-110" dirty="0">
                <a:latin typeface="Trebuchet MS"/>
                <a:cs typeface="Trebuchet MS"/>
              </a:rPr>
              <a:t>tan</a:t>
            </a:r>
            <a:r>
              <a:rPr sz="3600" b="1" spc="-130" dirty="0">
                <a:latin typeface="Trebuchet MS"/>
                <a:cs typeface="Trebuchet MS"/>
              </a:rPr>
              <a:t>c</a:t>
            </a:r>
            <a:r>
              <a:rPr sz="3600" b="1" spc="-280" dirty="0">
                <a:latin typeface="Trebuchet MS"/>
                <a:cs typeface="Trebuchet MS"/>
              </a:rPr>
              <a:t>e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86254" y="1190625"/>
            <a:ext cx="8487410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subclass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ke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superclass,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superclass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bukan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abstrak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(interface).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726816" y="4005314"/>
            <a:ext cx="3218180" cy="1758314"/>
          </a:xfrm>
          <a:custGeom>
            <a:avLst/>
            <a:gdLst/>
            <a:ahLst/>
            <a:cxnLst/>
            <a:rect l="l" t="t" r="r" b="b"/>
            <a:pathLst>
              <a:path w="3218179" h="1758314">
                <a:moveTo>
                  <a:pt x="3217944" y="0"/>
                </a:moveTo>
                <a:lnTo>
                  <a:pt x="0" y="0"/>
                </a:lnTo>
                <a:lnTo>
                  <a:pt x="0" y="1757954"/>
                </a:lnTo>
                <a:lnTo>
                  <a:pt x="3217945" y="1757954"/>
                </a:lnTo>
                <a:lnTo>
                  <a:pt x="321794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26816" y="3267161"/>
            <a:ext cx="3218180" cy="738505"/>
          </a:xfrm>
          <a:prstGeom prst="rect">
            <a:avLst/>
          </a:prstGeom>
          <a:solidFill>
            <a:srgbClr val="F9D644"/>
          </a:solidFill>
          <a:ln w="16377">
            <a:solidFill>
              <a:srgbClr val="000000"/>
            </a:solidFill>
          </a:ln>
        </p:spPr>
        <p:txBody>
          <a:bodyPr vert="horz" wrap="square" lIns="0" tIns="15875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1250"/>
              </a:spcBef>
            </a:pPr>
            <a:r>
              <a:rPr sz="2350" b="1" spc="30" dirty="0">
                <a:solidFill>
                  <a:srgbClr val="2B3152"/>
                </a:solidFill>
                <a:latin typeface="Trebuchet MS"/>
                <a:cs typeface="Trebuchet MS"/>
              </a:rPr>
              <a:t>MobilBus</a:t>
            </a:r>
            <a:endParaRPr sz="235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72089" y="4018774"/>
            <a:ext cx="3218180" cy="1758314"/>
          </a:xfrm>
          <a:custGeom>
            <a:avLst/>
            <a:gdLst/>
            <a:ahLst/>
            <a:cxnLst/>
            <a:rect l="l" t="t" r="r" b="b"/>
            <a:pathLst>
              <a:path w="3218179" h="1758314">
                <a:moveTo>
                  <a:pt x="3217944" y="0"/>
                </a:moveTo>
                <a:lnTo>
                  <a:pt x="0" y="0"/>
                </a:lnTo>
                <a:lnTo>
                  <a:pt x="0" y="1757954"/>
                </a:lnTo>
                <a:lnTo>
                  <a:pt x="3217945" y="1757954"/>
                </a:lnTo>
                <a:lnTo>
                  <a:pt x="321794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72089" y="3280634"/>
            <a:ext cx="3218180" cy="738505"/>
          </a:xfrm>
          <a:prstGeom prst="rect">
            <a:avLst/>
          </a:prstGeom>
          <a:solidFill>
            <a:srgbClr val="F9D644"/>
          </a:solidFill>
          <a:ln w="16377">
            <a:solidFill>
              <a:srgbClr val="000000"/>
            </a:solidFill>
          </a:ln>
        </p:spPr>
        <p:txBody>
          <a:bodyPr vert="horz" wrap="square" lIns="0" tIns="15875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250"/>
              </a:spcBef>
            </a:pPr>
            <a:r>
              <a:rPr sz="2350" b="1" spc="25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23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51645" y="4515202"/>
            <a:ext cx="1275715" cy="10795"/>
          </a:xfrm>
          <a:custGeom>
            <a:avLst/>
            <a:gdLst/>
            <a:ahLst/>
            <a:cxnLst/>
            <a:rect l="l" t="t" r="r" b="b"/>
            <a:pathLst>
              <a:path w="1275715" h="10795">
                <a:moveTo>
                  <a:pt x="1275170" y="0"/>
                </a:moveTo>
                <a:lnTo>
                  <a:pt x="0" y="10503"/>
                </a:lnTo>
              </a:path>
            </a:pathLst>
          </a:custGeom>
          <a:ln w="65510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90117" y="4405166"/>
            <a:ext cx="362585" cy="241300"/>
          </a:xfrm>
          <a:custGeom>
            <a:avLst/>
            <a:gdLst/>
            <a:ahLst/>
            <a:cxnLst/>
            <a:rect l="l" t="t" r="r" b="b"/>
            <a:pathLst>
              <a:path w="362585" h="241300">
                <a:moveTo>
                  <a:pt x="360436" y="0"/>
                </a:moveTo>
                <a:lnTo>
                  <a:pt x="0" y="123509"/>
                </a:lnTo>
                <a:lnTo>
                  <a:pt x="362400" y="241057"/>
                </a:lnTo>
                <a:lnTo>
                  <a:pt x="360436" y="0"/>
                </a:lnTo>
                <a:close/>
              </a:path>
            </a:pathLst>
          </a:custGeom>
          <a:ln w="65505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88817" y="4884289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4161" y="0"/>
                </a:lnTo>
              </a:path>
            </a:pathLst>
          </a:custGeom>
          <a:ln w="16377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726816" y="4005313"/>
            <a:ext cx="3218180" cy="1758314"/>
          </a:xfrm>
          <a:prstGeom prst="rect">
            <a:avLst/>
          </a:prstGeom>
          <a:ln w="16376">
            <a:solidFill>
              <a:srgbClr val="000000"/>
            </a:solidFill>
          </a:ln>
        </p:spPr>
        <p:txBody>
          <a:bodyPr vert="horz" wrap="square" lIns="0" tIns="76200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600"/>
              </a:spcBef>
            </a:pPr>
            <a:r>
              <a:rPr sz="2050" b="1" spc="-114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50" b="1" spc="-1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5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5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-8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50" spc="1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4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5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7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50" spc="1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4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050" spc="-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2050">
              <a:latin typeface="Trebuchet MS"/>
              <a:cs typeface="Trebuchet MS"/>
            </a:endParaRPr>
          </a:p>
          <a:p>
            <a:pPr marL="459740">
              <a:lnSpc>
                <a:spcPct val="100000"/>
              </a:lnSpc>
              <a:spcBef>
                <a:spcPts val="650"/>
              </a:spcBef>
            </a:pP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50">
              <a:latin typeface="Trebuchet MS"/>
              <a:cs typeface="Trebuchet MS"/>
            </a:endParaRPr>
          </a:p>
          <a:p>
            <a:pPr marL="250190">
              <a:lnSpc>
                <a:spcPct val="100000"/>
              </a:lnSpc>
              <a:spcBef>
                <a:spcPts val="1145"/>
              </a:spcBef>
            </a:pPr>
            <a:r>
              <a:rPr sz="2050" b="1" spc="-114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50" b="1" spc="-1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1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5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5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7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-7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5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2050">
              <a:latin typeface="Trebuchet MS"/>
              <a:cs typeface="Trebuchet MS"/>
            </a:endParaRPr>
          </a:p>
          <a:p>
            <a:pPr marL="459740">
              <a:lnSpc>
                <a:spcPct val="100000"/>
              </a:lnSpc>
              <a:spcBef>
                <a:spcPts val="650"/>
              </a:spcBef>
            </a:pP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933975" y="4897740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4141" y="0"/>
                </a:lnTo>
              </a:path>
            </a:pathLst>
          </a:custGeom>
          <a:ln w="16377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872089" y="4018780"/>
            <a:ext cx="3218180" cy="1758314"/>
          </a:xfrm>
          <a:prstGeom prst="rect">
            <a:avLst/>
          </a:prstGeom>
          <a:ln w="16376">
            <a:solidFill>
              <a:srgbClr val="000000"/>
            </a:solidFill>
          </a:ln>
        </p:spPr>
        <p:txBody>
          <a:bodyPr vert="horz" wrap="square" lIns="0" tIns="76200" rIns="0" bIns="0" rtlCol="0">
            <a:spAutoFit/>
          </a:bodyPr>
          <a:lstStyle/>
          <a:p>
            <a:pPr marL="241935">
              <a:lnSpc>
                <a:spcPct val="100000"/>
              </a:lnSpc>
              <a:spcBef>
                <a:spcPts val="600"/>
              </a:spcBef>
            </a:pPr>
            <a:r>
              <a:rPr sz="2050" b="1" spc="-114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50" b="1" spc="-1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5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5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-1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-8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-1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50" spc="1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4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5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50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8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50" spc="1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4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050" spc="-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2050">
              <a:latin typeface="Trebuchet MS"/>
              <a:cs typeface="Trebuchet MS"/>
            </a:endParaRPr>
          </a:p>
          <a:p>
            <a:pPr marL="451484">
              <a:lnSpc>
                <a:spcPct val="100000"/>
              </a:lnSpc>
              <a:spcBef>
                <a:spcPts val="655"/>
              </a:spcBef>
            </a:pP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50">
              <a:latin typeface="Trebuchet MS"/>
              <a:cs typeface="Trebuchet MS"/>
            </a:endParaRPr>
          </a:p>
          <a:p>
            <a:pPr marL="241935">
              <a:lnSpc>
                <a:spcPct val="100000"/>
              </a:lnSpc>
              <a:spcBef>
                <a:spcPts val="1140"/>
              </a:spcBef>
            </a:pPr>
            <a:r>
              <a:rPr sz="2050" b="1" spc="-114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50" b="1" spc="-1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9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50" spc="1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50" spc="5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50" spc="-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5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5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5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8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2050" spc="3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50" spc="-7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5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2050">
              <a:latin typeface="Trebuchet MS"/>
              <a:cs typeface="Trebuchet MS"/>
            </a:endParaRPr>
          </a:p>
          <a:p>
            <a:pPr marL="451484">
              <a:lnSpc>
                <a:spcPct val="100000"/>
              </a:lnSpc>
              <a:spcBef>
                <a:spcPts val="650"/>
              </a:spcBef>
            </a:pP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5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50" spc="-254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68783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35" dirty="0">
                <a:latin typeface="Trebuchet MS"/>
                <a:cs typeface="Trebuchet MS"/>
              </a:rPr>
              <a:t>In</a:t>
            </a:r>
            <a:r>
              <a:rPr sz="3600" b="1" spc="-55" dirty="0">
                <a:latin typeface="Trebuchet MS"/>
                <a:cs typeface="Trebuchet MS"/>
              </a:rPr>
              <a:t>t</a:t>
            </a:r>
            <a:r>
              <a:rPr sz="3600" b="1" spc="-225" dirty="0">
                <a:latin typeface="Trebuchet MS"/>
                <a:cs typeface="Trebuchet MS"/>
              </a:rPr>
              <a:t>e</a:t>
            </a:r>
            <a:r>
              <a:rPr sz="3600" b="1" spc="-30" dirty="0">
                <a:latin typeface="Trebuchet MS"/>
                <a:cs typeface="Trebuchet MS"/>
              </a:rPr>
              <a:t>r</a:t>
            </a:r>
            <a:r>
              <a:rPr sz="3600" b="1" spc="-50" dirty="0">
                <a:latin typeface="Trebuchet MS"/>
                <a:cs typeface="Trebuchet MS"/>
              </a:rPr>
              <a:t>f</a:t>
            </a:r>
            <a:r>
              <a:rPr sz="3600" b="1" spc="-114" dirty="0">
                <a:latin typeface="Trebuchet MS"/>
                <a:cs typeface="Trebuchet MS"/>
              </a:rPr>
              <a:t>a</a:t>
            </a:r>
            <a:r>
              <a:rPr sz="3600" b="1" spc="-155" dirty="0">
                <a:latin typeface="Trebuchet MS"/>
                <a:cs typeface="Trebuchet MS"/>
              </a:rPr>
              <a:t>c</a:t>
            </a:r>
            <a:r>
              <a:rPr sz="3600" b="1" spc="-280" dirty="0">
                <a:latin typeface="Trebuchet MS"/>
                <a:cs typeface="Trebuchet MS"/>
              </a:rPr>
              <a:t>e</a:t>
            </a:r>
            <a:r>
              <a:rPr sz="3600" b="1" spc="-305" dirty="0">
                <a:latin typeface="Trebuchet MS"/>
                <a:cs typeface="Trebuchet MS"/>
              </a:rPr>
              <a:t> </a:t>
            </a:r>
            <a:r>
              <a:rPr sz="3600" b="1" spc="-40" dirty="0">
                <a:latin typeface="Trebuchet MS"/>
                <a:cs typeface="Trebuchet MS"/>
              </a:rPr>
              <a:t>R</a:t>
            </a:r>
            <a:r>
              <a:rPr sz="3600" b="1" spc="-105" dirty="0">
                <a:latin typeface="Trebuchet MS"/>
                <a:cs typeface="Trebuchet MS"/>
              </a:rPr>
              <a:t>ealiz</a:t>
            </a:r>
            <a:r>
              <a:rPr sz="3600" b="1" spc="-160" dirty="0">
                <a:latin typeface="Trebuchet MS"/>
                <a:cs typeface="Trebuchet MS"/>
              </a:rPr>
              <a:t>a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86254" y="1190625"/>
            <a:ext cx="8538845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subclass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ke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superclass,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superclass</a:t>
            </a:r>
            <a:r>
              <a:rPr sz="18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adalah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abstrak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(interface).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20892" y="4031715"/>
            <a:ext cx="3123565" cy="1705610"/>
          </a:xfrm>
          <a:custGeom>
            <a:avLst/>
            <a:gdLst/>
            <a:ahLst/>
            <a:cxnLst/>
            <a:rect l="l" t="t" r="r" b="b"/>
            <a:pathLst>
              <a:path w="3123565" h="1705610">
                <a:moveTo>
                  <a:pt x="3122939" y="0"/>
                </a:moveTo>
                <a:lnTo>
                  <a:pt x="0" y="0"/>
                </a:lnTo>
                <a:lnTo>
                  <a:pt x="0" y="1705453"/>
                </a:lnTo>
                <a:lnTo>
                  <a:pt x="3122939" y="1705453"/>
                </a:lnTo>
                <a:lnTo>
                  <a:pt x="312293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20892" y="3315603"/>
            <a:ext cx="3123565" cy="716280"/>
          </a:xfrm>
          <a:prstGeom prst="rect">
            <a:avLst/>
          </a:prstGeom>
          <a:solidFill>
            <a:srgbClr val="F9D644"/>
          </a:solidFill>
          <a:ln w="15888">
            <a:solidFill>
              <a:srgbClr val="000000"/>
            </a:solidFill>
          </a:ln>
        </p:spPr>
        <p:txBody>
          <a:bodyPr vert="horz" wrap="square" lIns="0" tIns="151765" rIns="0" bIns="0" rtlCol="0">
            <a:spAutoFit/>
          </a:bodyPr>
          <a:lstStyle/>
          <a:p>
            <a:pPr marL="86995">
              <a:lnSpc>
                <a:spcPct val="100000"/>
              </a:lnSpc>
              <a:spcBef>
                <a:spcPts val="1195"/>
              </a:spcBef>
            </a:pPr>
            <a:r>
              <a:rPr sz="2300" b="1" spc="20" dirty="0">
                <a:solidFill>
                  <a:srgbClr val="2B3152"/>
                </a:solidFill>
                <a:latin typeface="Trebuchet MS"/>
                <a:cs typeface="Trebuchet MS"/>
              </a:rPr>
              <a:t>MobilBus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69237" y="4176134"/>
            <a:ext cx="3153410" cy="1705610"/>
          </a:xfrm>
          <a:custGeom>
            <a:avLst/>
            <a:gdLst/>
            <a:ahLst/>
            <a:cxnLst/>
            <a:rect l="l" t="t" r="r" b="b"/>
            <a:pathLst>
              <a:path w="3153410" h="1705610">
                <a:moveTo>
                  <a:pt x="3153024" y="0"/>
                </a:moveTo>
                <a:lnTo>
                  <a:pt x="0" y="0"/>
                </a:lnTo>
                <a:lnTo>
                  <a:pt x="0" y="1705453"/>
                </a:lnTo>
                <a:lnTo>
                  <a:pt x="3153024" y="1705453"/>
                </a:lnTo>
                <a:lnTo>
                  <a:pt x="315302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69237" y="3165467"/>
            <a:ext cx="3153410" cy="1010919"/>
          </a:xfrm>
          <a:prstGeom prst="rect">
            <a:avLst/>
          </a:prstGeom>
          <a:solidFill>
            <a:srgbClr val="F9D644"/>
          </a:solidFill>
          <a:ln w="15888">
            <a:solidFill>
              <a:srgbClr val="2B3152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434"/>
              </a:spcBef>
            </a:pPr>
            <a:r>
              <a:rPr sz="2000" spc="-90" dirty="0">
                <a:latin typeface="Trebuchet MS"/>
                <a:cs typeface="Trebuchet MS"/>
              </a:rPr>
              <a:t>&lt;&lt;Interface&gt;&gt;</a:t>
            </a:r>
            <a:endParaRPr sz="2000">
              <a:latin typeface="Trebuchet MS"/>
              <a:cs typeface="Trebuchet MS"/>
            </a:endParaRPr>
          </a:p>
          <a:p>
            <a:pPr marL="79375">
              <a:lnSpc>
                <a:spcPct val="100000"/>
              </a:lnSpc>
              <a:spcBef>
                <a:spcPts val="685"/>
              </a:spcBef>
            </a:pPr>
            <a:r>
              <a:rPr sz="2300" b="1" spc="-75" dirty="0">
                <a:latin typeface="Arial"/>
                <a:cs typeface="Arial"/>
              </a:rPr>
              <a:t>Mobil</a:t>
            </a:r>
            <a:endParaRPr sz="23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373196" y="4524084"/>
            <a:ext cx="1447800" cy="2540"/>
          </a:xfrm>
          <a:custGeom>
            <a:avLst/>
            <a:gdLst/>
            <a:ahLst/>
            <a:cxnLst/>
            <a:rect l="l" t="t" r="r" b="b"/>
            <a:pathLst>
              <a:path w="1447800" h="2539">
                <a:moveTo>
                  <a:pt x="1447696" y="2309"/>
                </a:moveTo>
                <a:lnTo>
                  <a:pt x="0" y="0"/>
                </a:lnTo>
              </a:path>
            </a:pathLst>
          </a:custGeom>
          <a:ln w="63554">
            <a:solidFill>
              <a:srgbClr val="2B3152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22341" y="4407144"/>
            <a:ext cx="351155" cy="234315"/>
          </a:xfrm>
          <a:custGeom>
            <a:avLst/>
            <a:gdLst/>
            <a:ahLst/>
            <a:cxnLst/>
            <a:rect l="l" t="t" r="r" b="b"/>
            <a:pathLst>
              <a:path w="351154" h="234314">
                <a:moveTo>
                  <a:pt x="350853" y="0"/>
                </a:moveTo>
                <a:lnTo>
                  <a:pt x="0" y="116388"/>
                </a:lnTo>
                <a:lnTo>
                  <a:pt x="350642" y="233879"/>
                </a:lnTo>
                <a:lnTo>
                  <a:pt x="350853" y="0"/>
                </a:lnTo>
                <a:close/>
              </a:path>
            </a:pathLst>
          </a:custGeom>
          <a:ln w="63556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81062" y="4884436"/>
            <a:ext cx="3002915" cy="0"/>
          </a:xfrm>
          <a:custGeom>
            <a:avLst/>
            <a:gdLst/>
            <a:ahLst/>
            <a:cxnLst/>
            <a:rect l="l" t="t" r="r" b="b"/>
            <a:pathLst>
              <a:path w="3002915">
                <a:moveTo>
                  <a:pt x="0" y="0"/>
                </a:moveTo>
                <a:lnTo>
                  <a:pt x="3002809" y="0"/>
                </a:lnTo>
              </a:path>
            </a:pathLst>
          </a:custGeom>
          <a:ln w="15888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20892" y="4031712"/>
            <a:ext cx="3123565" cy="1705610"/>
          </a:xfrm>
          <a:prstGeom prst="rect">
            <a:avLst/>
          </a:prstGeom>
          <a:ln w="15888">
            <a:solidFill>
              <a:srgbClr val="000000"/>
            </a:solidFill>
          </a:ln>
        </p:spPr>
        <p:txBody>
          <a:bodyPr vert="horz" wrap="square" lIns="0" tIns="7302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575"/>
              </a:spcBef>
            </a:pPr>
            <a:r>
              <a:rPr sz="2000" b="1" spc="-12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00" b="1" spc="-1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00" spc="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spc="-9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2000" spc="1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-5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00" spc="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00" spc="-21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50" dirty="0">
                <a:solidFill>
                  <a:srgbClr val="2B3152"/>
                </a:solidFill>
                <a:latin typeface="Trebuchet MS"/>
                <a:cs typeface="Trebuchet MS"/>
              </a:rPr>
              <a:t>ge</a:t>
            </a:r>
            <a:r>
              <a:rPr sz="20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2000">
              <a:latin typeface="Trebuchet MS"/>
              <a:cs typeface="Trebuchet MS"/>
            </a:endParaRPr>
          </a:p>
          <a:p>
            <a:pPr marL="446405">
              <a:lnSpc>
                <a:spcPct val="100000"/>
              </a:lnSpc>
              <a:spcBef>
                <a:spcPts val="615"/>
              </a:spcBef>
            </a:pP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 marL="242570">
              <a:lnSpc>
                <a:spcPct val="100000"/>
              </a:lnSpc>
              <a:spcBef>
                <a:spcPts val="1095"/>
              </a:spcBef>
            </a:pPr>
            <a:r>
              <a:rPr sz="2000" b="1" spc="-12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00" b="1" spc="-1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spc="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2000" spc="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-1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2000" spc="-8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4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00" spc="-6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00" spc="-21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2000" spc="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-7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2000">
              <a:latin typeface="Trebuchet MS"/>
              <a:cs typeface="Trebuchet MS"/>
            </a:endParaRPr>
          </a:p>
          <a:p>
            <a:pPr marL="446405">
              <a:lnSpc>
                <a:spcPct val="100000"/>
              </a:lnSpc>
              <a:spcBef>
                <a:spcPts val="615"/>
              </a:spcBef>
            </a:pP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929295" y="5028852"/>
            <a:ext cx="3033395" cy="0"/>
          </a:xfrm>
          <a:custGeom>
            <a:avLst/>
            <a:gdLst/>
            <a:ahLst/>
            <a:cxnLst/>
            <a:rect l="l" t="t" r="r" b="b"/>
            <a:pathLst>
              <a:path w="3033395">
                <a:moveTo>
                  <a:pt x="0" y="0"/>
                </a:moveTo>
                <a:lnTo>
                  <a:pt x="3032875" y="0"/>
                </a:lnTo>
              </a:path>
            </a:pathLst>
          </a:custGeom>
          <a:ln w="15888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869237" y="4176129"/>
            <a:ext cx="3153410" cy="1705610"/>
          </a:xfrm>
          <a:prstGeom prst="rect">
            <a:avLst/>
          </a:prstGeom>
          <a:ln w="15888">
            <a:solidFill>
              <a:srgbClr val="2B3152"/>
            </a:solidFill>
          </a:ln>
        </p:spPr>
        <p:txBody>
          <a:bodyPr vert="horz" wrap="square" lIns="0" tIns="73660" rIns="0" bIns="0" rtlCol="0">
            <a:spAutoFit/>
          </a:bodyPr>
          <a:lstStyle/>
          <a:p>
            <a:pPr marL="234950">
              <a:lnSpc>
                <a:spcPct val="100000"/>
              </a:lnSpc>
              <a:spcBef>
                <a:spcPts val="580"/>
              </a:spcBef>
            </a:pPr>
            <a:r>
              <a:rPr sz="2000" b="1" spc="-12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00" b="1" spc="-1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00" spc="-3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-5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2000" spc="-4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spc="-8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20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00" spc="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0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5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000" spc="-4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2000">
              <a:latin typeface="Trebuchet MS"/>
              <a:cs typeface="Trebuchet MS"/>
            </a:endParaRPr>
          </a:p>
          <a:p>
            <a:pPr marL="438150">
              <a:lnSpc>
                <a:spcPct val="100000"/>
              </a:lnSpc>
              <a:spcBef>
                <a:spcPts val="615"/>
              </a:spcBef>
            </a:pP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 marL="234950">
              <a:lnSpc>
                <a:spcPct val="100000"/>
              </a:lnSpc>
              <a:spcBef>
                <a:spcPts val="1095"/>
              </a:spcBef>
            </a:pPr>
            <a:r>
              <a:rPr sz="2000" b="1" spc="-12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2000" b="1" spc="-16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spc="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2000" spc="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20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2000" spc="-9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2000" spc="5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000" spc="-6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20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200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20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2000" spc="-7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2000">
              <a:latin typeface="Trebuchet MS"/>
              <a:cs typeface="Trebuchet MS"/>
            </a:endParaRPr>
          </a:p>
          <a:p>
            <a:pPr marL="438150">
              <a:lnSpc>
                <a:spcPct val="100000"/>
              </a:lnSpc>
              <a:spcBef>
                <a:spcPts val="615"/>
              </a:spcBef>
            </a:pP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20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000" spc="-25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51187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120" dirty="0">
                <a:latin typeface="Trebuchet MS"/>
                <a:cs typeface="Trebuchet MS"/>
              </a:rPr>
              <a:t>De</a:t>
            </a:r>
            <a:r>
              <a:rPr sz="3600" b="1" spc="-130" dirty="0">
                <a:latin typeface="Trebuchet MS"/>
                <a:cs typeface="Trebuchet MS"/>
              </a:rPr>
              <a:t>p</a:t>
            </a:r>
            <a:r>
              <a:rPr sz="3600" b="1" spc="-185" dirty="0">
                <a:latin typeface="Trebuchet MS"/>
                <a:cs typeface="Trebuchet MS"/>
              </a:rPr>
              <a:t>endency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86254" y="1190625"/>
            <a:ext cx="9309735" cy="1321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38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makna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kebergantungan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class.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Dependency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(ketergantungan)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adalah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perubahan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pada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salah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elemen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pada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110"/>
              </a:lnSpc>
              <a:spcBef>
                <a:spcPts val="100"/>
              </a:spcBef>
            </a:pP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mengakibatkan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perubahan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pada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elemen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2B3152"/>
                </a:solidFill>
                <a:latin typeface="Trebuchet MS"/>
                <a:cs typeface="Trebuchet MS"/>
              </a:rPr>
              <a:t>lain.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ts val="283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75" dirty="0">
                <a:solidFill>
                  <a:srgbClr val="2B3152"/>
                </a:solidFill>
                <a:latin typeface="Trebuchet MS"/>
                <a:cs typeface="Trebuchet MS"/>
              </a:rPr>
              <a:t>Artinya,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bergantung</a:t>
            </a:r>
            <a:r>
              <a:rPr sz="1800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tidak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bisa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berdiri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sendiri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tanpa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data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dibutuhkan.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5559" y="3698748"/>
            <a:ext cx="2372360" cy="1296035"/>
          </a:xfrm>
          <a:custGeom>
            <a:avLst/>
            <a:gdLst/>
            <a:ahLst/>
            <a:cxnLst/>
            <a:rect l="l" t="t" r="r" b="b"/>
            <a:pathLst>
              <a:path w="2372359" h="1296035">
                <a:moveTo>
                  <a:pt x="2372360" y="0"/>
                </a:moveTo>
                <a:lnTo>
                  <a:pt x="0" y="0"/>
                </a:lnTo>
                <a:lnTo>
                  <a:pt x="0" y="1295605"/>
                </a:lnTo>
                <a:lnTo>
                  <a:pt x="2372360" y="1295605"/>
                </a:lnTo>
                <a:lnTo>
                  <a:pt x="237236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925559" y="3154741"/>
            <a:ext cx="2372360" cy="544195"/>
          </a:xfrm>
          <a:prstGeom prst="rect">
            <a:avLst/>
          </a:prstGeom>
          <a:solidFill>
            <a:srgbClr val="F9D644"/>
          </a:solidFill>
          <a:ln w="12070">
            <a:solidFill>
              <a:srgbClr val="000000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905"/>
              </a:spcBef>
            </a:pPr>
            <a:r>
              <a:rPr sz="175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184504" y="3698748"/>
            <a:ext cx="2372360" cy="1296035"/>
          </a:xfrm>
          <a:custGeom>
            <a:avLst/>
            <a:gdLst/>
            <a:ahLst/>
            <a:cxnLst/>
            <a:rect l="l" t="t" r="r" b="b"/>
            <a:pathLst>
              <a:path w="2372359" h="1296035">
                <a:moveTo>
                  <a:pt x="2372360" y="0"/>
                </a:moveTo>
                <a:lnTo>
                  <a:pt x="0" y="0"/>
                </a:lnTo>
                <a:lnTo>
                  <a:pt x="0" y="1295605"/>
                </a:lnTo>
                <a:lnTo>
                  <a:pt x="2372360" y="1295605"/>
                </a:lnTo>
                <a:lnTo>
                  <a:pt x="237236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184504" y="3154741"/>
            <a:ext cx="2372360" cy="544195"/>
          </a:xfrm>
          <a:prstGeom prst="rect">
            <a:avLst/>
          </a:prstGeom>
          <a:solidFill>
            <a:srgbClr val="F9D644"/>
          </a:solidFill>
          <a:ln w="12070">
            <a:solidFill>
              <a:srgbClr val="000000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05"/>
              </a:spcBef>
            </a:pPr>
            <a:r>
              <a:rPr sz="1750" b="1" spc="-50" dirty="0">
                <a:solidFill>
                  <a:srgbClr val="2B3152"/>
                </a:solidFill>
                <a:latin typeface="Trebuchet MS"/>
                <a:cs typeface="Trebuchet MS"/>
              </a:rPr>
              <a:t>Kepemilikan</a:t>
            </a:r>
            <a:endParaRPr sz="175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717158" y="3698748"/>
            <a:ext cx="7226934" cy="1296035"/>
            <a:chOff x="1717158" y="3698748"/>
            <a:chExt cx="7226934" cy="1296035"/>
          </a:xfrm>
        </p:grpSpPr>
        <p:sp>
          <p:nvSpPr>
            <p:cNvPr id="11" name="object 11"/>
            <p:cNvSpPr/>
            <p:nvPr/>
          </p:nvSpPr>
          <p:spPr>
            <a:xfrm>
              <a:off x="7556864" y="4074543"/>
              <a:ext cx="1369060" cy="0"/>
            </a:xfrm>
            <a:custGeom>
              <a:avLst/>
              <a:gdLst/>
              <a:ahLst/>
              <a:cxnLst/>
              <a:rect l="l" t="t" r="r" b="b"/>
              <a:pathLst>
                <a:path w="1369059">
                  <a:moveTo>
                    <a:pt x="0" y="0"/>
                  </a:moveTo>
                  <a:lnTo>
                    <a:pt x="1368694" y="0"/>
                  </a:lnTo>
                </a:path>
              </a:pathLst>
            </a:custGeom>
            <a:ln w="36210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695244" y="3997777"/>
              <a:ext cx="230504" cy="153670"/>
            </a:xfrm>
            <a:custGeom>
              <a:avLst/>
              <a:gdLst/>
              <a:ahLst/>
              <a:cxnLst/>
              <a:rect l="l" t="t" r="r" b="b"/>
              <a:pathLst>
                <a:path w="230504" h="153670">
                  <a:moveTo>
                    <a:pt x="0" y="153533"/>
                  </a:moveTo>
                  <a:lnTo>
                    <a:pt x="230315" y="76766"/>
                  </a:lnTo>
                  <a:lnTo>
                    <a:pt x="0" y="0"/>
                  </a:lnTo>
                </a:path>
              </a:pathLst>
            </a:custGeom>
            <a:ln w="36211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17158" y="3698748"/>
              <a:ext cx="2372360" cy="1296035"/>
            </a:xfrm>
            <a:custGeom>
              <a:avLst/>
              <a:gdLst/>
              <a:ahLst/>
              <a:cxnLst/>
              <a:rect l="l" t="t" r="r" b="b"/>
              <a:pathLst>
                <a:path w="2372360" h="1296035">
                  <a:moveTo>
                    <a:pt x="2372360" y="0"/>
                  </a:moveTo>
                  <a:lnTo>
                    <a:pt x="0" y="0"/>
                  </a:lnTo>
                  <a:lnTo>
                    <a:pt x="0" y="1295605"/>
                  </a:lnTo>
                  <a:lnTo>
                    <a:pt x="2372360" y="1295605"/>
                  </a:lnTo>
                  <a:lnTo>
                    <a:pt x="237236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17158" y="3154741"/>
            <a:ext cx="2372360" cy="544195"/>
          </a:xfrm>
          <a:prstGeom prst="rect">
            <a:avLst/>
          </a:prstGeom>
          <a:solidFill>
            <a:srgbClr val="F9D644"/>
          </a:solidFill>
          <a:ln w="12070">
            <a:solidFill>
              <a:srgbClr val="000000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905"/>
              </a:spcBef>
            </a:pPr>
            <a:r>
              <a:rPr sz="1750" b="1" spc="-30" dirty="0">
                <a:solidFill>
                  <a:srgbClr val="2B3152"/>
                </a:solidFill>
                <a:latin typeface="Trebuchet MS"/>
                <a:cs typeface="Trebuchet MS"/>
              </a:rPr>
              <a:t>Pemilik</a:t>
            </a:r>
            <a:endParaRPr sz="175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071165" y="3979361"/>
            <a:ext cx="7187565" cy="373380"/>
            <a:chOff x="4071165" y="3979361"/>
            <a:chExt cx="7187565" cy="373380"/>
          </a:xfrm>
        </p:grpSpPr>
        <p:sp>
          <p:nvSpPr>
            <p:cNvPr id="16" name="object 16"/>
            <p:cNvSpPr/>
            <p:nvPr/>
          </p:nvSpPr>
          <p:spPr>
            <a:xfrm>
              <a:off x="4089580" y="4074543"/>
              <a:ext cx="1095375" cy="0"/>
            </a:xfrm>
            <a:custGeom>
              <a:avLst/>
              <a:gdLst/>
              <a:ahLst/>
              <a:cxnLst/>
              <a:rect l="l" t="t" r="r" b="b"/>
              <a:pathLst>
                <a:path w="1095375">
                  <a:moveTo>
                    <a:pt x="1094923" y="0"/>
                  </a:moveTo>
                  <a:lnTo>
                    <a:pt x="0" y="0"/>
                  </a:lnTo>
                </a:path>
              </a:pathLst>
            </a:custGeom>
            <a:ln w="36210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089580" y="3997776"/>
              <a:ext cx="230504" cy="153670"/>
            </a:xfrm>
            <a:custGeom>
              <a:avLst/>
              <a:gdLst/>
              <a:ahLst/>
              <a:cxnLst/>
              <a:rect l="l" t="t" r="r" b="b"/>
              <a:pathLst>
                <a:path w="230504" h="153670">
                  <a:moveTo>
                    <a:pt x="230315" y="0"/>
                  </a:moveTo>
                  <a:lnTo>
                    <a:pt x="0" y="76766"/>
                  </a:lnTo>
                  <a:lnTo>
                    <a:pt x="230315" y="153533"/>
                  </a:lnTo>
                </a:path>
              </a:pathLst>
            </a:custGeom>
            <a:ln w="36211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971107" y="4346559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4">
                  <a:moveTo>
                    <a:pt x="0" y="0"/>
                  </a:moveTo>
                  <a:lnTo>
                    <a:pt x="2281264" y="0"/>
                  </a:lnTo>
                </a:path>
              </a:pathLst>
            </a:custGeom>
            <a:ln w="1207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925559" y="3698752"/>
            <a:ext cx="2372360" cy="1296035"/>
          </a:xfrm>
          <a:prstGeom prst="rect">
            <a:avLst/>
          </a:prstGeom>
          <a:ln w="12070">
            <a:solidFill>
              <a:srgbClr val="000000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450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2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6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Na</a:t>
            </a:r>
            <a:r>
              <a:rPr sz="1500" spc="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er</a:t>
            </a:r>
            <a:endParaRPr sz="1500">
              <a:latin typeface="Trebuchet MS"/>
              <a:cs typeface="Trebuchet MS"/>
            </a:endParaRPr>
          </a:p>
          <a:p>
            <a:pPr marL="340360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  <a:p>
            <a:pPr marL="185420">
              <a:lnSpc>
                <a:spcPct val="100000"/>
              </a:lnSpc>
              <a:spcBef>
                <a:spcPts val="855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2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1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5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4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500" spc="-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500">
              <a:latin typeface="Trebuchet MS"/>
              <a:cs typeface="Trebuchet MS"/>
            </a:endParaRPr>
          </a:p>
          <a:p>
            <a:pPr marL="340360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230052" y="4346559"/>
            <a:ext cx="2281555" cy="0"/>
          </a:xfrm>
          <a:custGeom>
            <a:avLst/>
            <a:gdLst/>
            <a:ahLst/>
            <a:cxnLst/>
            <a:rect l="l" t="t" r="r" b="b"/>
            <a:pathLst>
              <a:path w="2281554">
                <a:moveTo>
                  <a:pt x="0" y="0"/>
                </a:moveTo>
                <a:lnTo>
                  <a:pt x="2281264" y="0"/>
                </a:lnTo>
              </a:path>
            </a:pathLst>
          </a:custGeom>
          <a:ln w="1207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184504" y="3698752"/>
            <a:ext cx="2372360" cy="1296035"/>
          </a:xfrm>
          <a:prstGeom prst="rect">
            <a:avLst/>
          </a:prstGeom>
          <a:ln w="12070">
            <a:solidFill>
              <a:srgbClr val="000000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450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14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6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Na</a:t>
            </a:r>
            <a:r>
              <a:rPr sz="1500" spc="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er</a:t>
            </a:r>
            <a:endParaRPr sz="1500">
              <a:latin typeface="Trebuchet MS"/>
              <a:cs typeface="Trebuchet MS"/>
            </a:endParaRPr>
          </a:p>
          <a:p>
            <a:pPr marL="335915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  <a:p>
            <a:pPr marL="181610">
              <a:lnSpc>
                <a:spcPct val="100000"/>
              </a:lnSpc>
              <a:spcBef>
                <a:spcPts val="855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14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1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5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4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500" spc="-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500">
              <a:latin typeface="Trebuchet MS"/>
              <a:cs typeface="Trebuchet MS"/>
            </a:endParaRPr>
          </a:p>
          <a:p>
            <a:pPr marL="335915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762782" y="4346559"/>
            <a:ext cx="2281555" cy="0"/>
          </a:xfrm>
          <a:custGeom>
            <a:avLst/>
            <a:gdLst/>
            <a:ahLst/>
            <a:cxnLst/>
            <a:rect l="l" t="t" r="r" b="b"/>
            <a:pathLst>
              <a:path w="2281554">
                <a:moveTo>
                  <a:pt x="0" y="0"/>
                </a:moveTo>
                <a:lnTo>
                  <a:pt x="2281089" y="0"/>
                </a:lnTo>
              </a:path>
            </a:pathLst>
          </a:custGeom>
          <a:ln w="1207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717158" y="3698752"/>
            <a:ext cx="2372360" cy="1296035"/>
          </a:xfrm>
          <a:prstGeom prst="rect">
            <a:avLst/>
          </a:prstGeom>
          <a:ln w="12070">
            <a:solidFill>
              <a:srgbClr val="000000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77800">
              <a:lnSpc>
                <a:spcPct val="100000"/>
              </a:lnSpc>
              <a:spcBef>
                <a:spcPts val="450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14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6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Na</a:t>
            </a:r>
            <a:r>
              <a:rPr sz="1500" spc="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er</a:t>
            </a:r>
            <a:endParaRPr sz="1500">
              <a:latin typeface="Trebuchet MS"/>
              <a:cs typeface="Trebuchet MS"/>
            </a:endParaRPr>
          </a:p>
          <a:p>
            <a:pPr marL="332740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  <a:p>
            <a:pPr marL="177800">
              <a:lnSpc>
                <a:spcPct val="100000"/>
              </a:lnSpc>
              <a:spcBef>
                <a:spcPts val="855"/>
              </a:spcBef>
            </a:pPr>
            <a:r>
              <a:rPr sz="1500" b="1" spc="-8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500" b="1" spc="-114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500" spc="4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500" spc="15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500" spc="-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500" spc="4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500" spc="-3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50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50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5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500" spc="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50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5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500">
              <a:latin typeface="Trebuchet MS"/>
              <a:cs typeface="Trebuchet MS"/>
            </a:endParaRPr>
          </a:p>
          <a:p>
            <a:pPr marL="332740">
              <a:lnSpc>
                <a:spcPct val="100000"/>
              </a:lnSpc>
              <a:spcBef>
                <a:spcPts val="495"/>
              </a:spcBef>
            </a:pP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5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500" spc="-18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86254" y="6012586"/>
            <a:ext cx="4456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2B3152"/>
                </a:solidFill>
                <a:latin typeface="Trebuchet MS"/>
                <a:cs typeface="Trebuchet MS"/>
              </a:rPr>
              <a:t>Note</a:t>
            </a:r>
            <a:r>
              <a:rPr sz="2200" b="1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200" b="1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menggunakan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Kardinalitas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baik.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094890" y="2661192"/>
            <a:ext cx="5150485" cy="2270125"/>
            <a:chOff x="2094890" y="2661192"/>
            <a:chExt cx="5150485" cy="227012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4890" y="2661192"/>
              <a:ext cx="23317" cy="3687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146843" y="3785166"/>
              <a:ext cx="2098040" cy="1146175"/>
            </a:xfrm>
            <a:custGeom>
              <a:avLst/>
              <a:gdLst/>
              <a:ahLst/>
              <a:cxnLst/>
              <a:rect l="l" t="t" r="r" b="b"/>
              <a:pathLst>
                <a:path w="2098040" h="1146175">
                  <a:moveTo>
                    <a:pt x="2097952" y="0"/>
                  </a:moveTo>
                  <a:lnTo>
                    <a:pt x="0" y="0"/>
                  </a:lnTo>
                  <a:lnTo>
                    <a:pt x="0" y="1145950"/>
                  </a:lnTo>
                  <a:lnTo>
                    <a:pt x="2097952" y="1145950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026020" y="6079337"/>
            <a:ext cx="4456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2B3152"/>
                </a:solidFill>
                <a:latin typeface="Trebuchet MS"/>
                <a:cs typeface="Trebuchet MS"/>
              </a:rPr>
              <a:t>Note</a:t>
            </a:r>
            <a:r>
              <a:rPr sz="22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200" b="1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menggunakan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Kardinalitas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baik.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51581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A</a:t>
            </a:r>
            <a:r>
              <a:rPr sz="3600" b="1" spc="45" dirty="0">
                <a:latin typeface="Trebuchet MS"/>
                <a:cs typeface="Trebuchet MS"/>
              </a:rPr>
              <a:t>gg</a:t>
            </a:r>
            <a:r>
              <a:rPr sz="3600" b="1" spc="-10" dirty="0">
                <a:latin typeface="Trebuchet MS"/>
                <a:cs typeface="Trebuchet MS"/>
              </a:rPr>
              <a:t>r</a:t>
            </a:r>
            <a:r>
              <a:rPr sz="3600" b="1" spc="-80" dirty="0">
                <a:latin typeface="Trebuchet MS"/>
                <a:cs typeface="Trebuchet MS"/>
              </a:rPr>
              <a:t>eg</a:t>
            </a:r>
            <a:r>
              <a:rPr sz="3600" b="1" spc="-105" dirty="0">
                <a:latin typeface="Trebuchet MS"/>
                <a:cs typeface="Trebuchet MS"/>
              </a:rPr>
              <a:t>a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32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6254" y="1190625"/>
            <a:ext cx="8382634" cy="1321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38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makna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semua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bagian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2B3152"/>
                </a:solidFill>
                <a:latin typeface="Trebuchet MS"/>
                <a:cs typeface="Trebuchet MS"/>
              </a:rPr>
              <a:t>(whole-part).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Aggregation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(agregasi)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adalah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hubungan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dua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dimana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ditunjuk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110"/>
              </a:lnSpc>
              <a:spcBef>
                <a:spcPts val="100"/>
              </a:spcBef>
            </a:pP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spc="-8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upa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an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bagian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nun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j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21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ts val="283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ua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2B3152"/>
                </a:solidFill>
                <a:latin typeface="Trebuchet MS"/>
                <a:cs typeface="Trebuchet MS"/>
              </a:rPr>
              <a:t>te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2B3152"/>
                </a:solidFill>
                <a:latin typeface="Trebuchet MS"/>
                <a:cs typeface="Trebuchet MS"/>
              </a:rPr>
              <a:t>hubung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bi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be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ri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sendi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ri</a:t>
            </a:r>
            <a:r>
              <a:rPr sz="1800" spc="-21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46843" y="3304047"/>
            <a:ext cx="2098040" cy="481330"/>
          </a:xfrm>
          <a:prstGeom prst="rect">
            <a:avLst/>
          </a:prstGeom>
          <a:solidFill>
            <a:srgbClr val="F9D644"/>
          </a:solidFill>
          <a:ln w="10675">
            <a:solidFill>
              <a:srgbClr val="000000"/>
            </a:solidFill>
          </a:ln>
        </p:spPr>
        <p:txBody>
          <a:bodyPr vert="horz" wrap="square" lIns="0" tIns="101600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800"/>
              </a:spcBef>
            </a:pPr>
            <a:r>
              <a:rPr sz="1550" b="1" spc="-40" dirty="0">
                <a:solidFill>
                  <a:srgbClr val="2B3152"/>
                </a:solidFill>
                <a:latin typeface="Trebuchet MS"/>
                <a:cs typeface="Trebuchet MS"/>
              </a:rPr>
              <a:t>Produsen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38458" y="5184361"/>
            <a:ext cx="2098040" cy="1146175"/>
          </a:xfrm>
          <a:custGeom>
            <a:avLst/>
            <a:gdLst/>
            <a:ahLst/>
            <a:cxnLst/>
            <a:rect l="l" t="t" r="r" b="b"/>
            <a:pathLst>
              <a:path w="2098040" h="1146175">
                <a:moveTo>
                  <a:pt x="2097952" y="0"/>
                </a:moveTo>
                <a:lnTo>
                  <a:pt x="0" y="0"/>
                </a:lnTo>
                <a:lnTo>
                  <a:pt x="0" y="1145950"/>
                </a:lnTo>
                <a:lnTo>
                  <a:pt x="2097952" y="1145950"/>
                </a:lnTo>
                <a:lnTo>
                  <a:pt x="209795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838458" y="4703190"/>
            <a:ext cx="2098040" cy="481330"/>
          </a:xfrm>
          <a:prstGeom prst="rect">
            <a:avLst/>
          </a:prstGeom>
          <a:solidFill>
            <a:srgbClr val="F9D644"/>
          </a:solidFill>
          <a:ln w="10675">
            <a:solidFill>
              <a:srgbClr val="000000"/>
            </a:solidFill>
          </a:ln>
        </p:spPr>
        <p:txBody>
          <a:bodyPr vert="horz" wrap="square" lIns="0" tIns="10477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825"/>
              </a:spcBef>
            </a:pPr>
            <a:r>
              <a:rPr sz="1550" b="1" spc="5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550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38458" y="2698788"/>
            <a:ext cx="3324860" cy="2185035"/>
            <a:chOff x="1838458" y="2698788"/>
            <a:chExt cx="3324860" cy="2185035"/>
          </a:xfrm>
        </p:grpSpPr>
        <p:sp>
          <p:nvSpPr>
            <p:cNvPr id="13" name="object 13"/>
            <p:cNvSpPr/>
            <p:nvPr/>
          </p:nvSpPr>
          <p:spPr>
            <a:xfrm>
              <a:off x="3936464" y="4117603"/>
              <a:ext cx="1210945" cy="749935"/>
            </a:xfrm>
            <a:custGeom>
              <a:avLst/>
              <a:gdLst/>
              <a:ahLst/>
              <a:cxnLst/>
              <a:rect l="l" t="t" r="r" b="b"/>
              <a:pathLst>
                <a:path w="1210945" h="749935">
                  <a:moveTo>
                    <a:pt x="959307" y="155442"/>
                  </a:moveTo>
                  <a:lnTo>
                    <a:pt x="0" y="749599"/>
                  </a:lnTo>
                </a:path>
                <a:path w="1210945" h="749935">
                  <a:moveTo>
                    <a:pt x="950625" y="160852"/>
                  </a:moveTo>
                  <a:lnTo>
                    <a:pt x="1120710" y="145336"/>
                  </a:lnTo>
                  <a:lnTo>
                    <a:pt x="1210379" y="0"/>
                  </a:lnTo>
                  <a:lnTo>
                    <a:pt x="1040294" y="15515"/>
                  </a:lnTo>
                  <a:lnTo>
                    <a:pt x="950625" y="160852"/>
                  </a:lnTo>
                  <a:close/>
                </a:path>
              </a:pathLst>
            </a:custGeom>
            <a:ln w="320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838458" y="3179906"/>
              <a:ext cx="2098040" cy="1146175"/>
            </a:xfrm>
            <a:custGeom>
              <a:avLst/>
              <a:gdLst/>
              <a:ahLst/>
              <a:cxnLst/>
              <a:rect l="l" t="t" r="r" b="b"/>
              <a:pathLst>
                <a:path w="2098040" h="1146175">
                  <a:moveTo>
                    <a:pt x="2097952" y="0"/>
                  </a:moveTo>
                  <a:lnTo>
                    <a:pt x="0" y="0"/>
                  </a:lnTo>
                  <a:lnTo>
                    <a:pt x="0" y="1145950"/>
                  </a:lnTo>
                  <a:lnTo>
                    <a:pt x="2097952" y="1145950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38458" y="2698788"/>
              <a:ext cx="2098040" cy="481330"/>
            </a:xfrm>
            <a:custGeom>
              <a:avLst/>
              <a:gdLst/>
              <a:ahLst/>
              <a:cxnLst/>
              <a:rect l="l" t="t" r="r" b="b"/>
              <a:pathLst>
                <a:path w="2098040" h="481330">
                  <a:moveTo>
                    <a:pt x="2097952" y="0"/>
                  </a:moveTo>
                  <a:lnTo>
                    <a:pt x="0" y="0"/>
                  </a:lnTo>
                  <a:lnTo>
                    <a:pt x="0" y="481175"/>
                  </a:lnTo>
                  <a:lnTo>
                    <a:pt x="2097952" y="481175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838458" y="2698788"/>
            <a:ext cx="2098040" cy="481330"/>
          </a:xfrm>
          <a:prstGeom prst="rect">
            <a:avLst/>
          </a:prstGeom>
          <a:ln w="10675">
            <a:solidFill>
              <a:srgbClr val="000000"/>
            </a:solidFill>
          </a:ln>
        </p:spPr>
        <p:txBody>
          <a:bodyPr vert="horz" wrap="square" lIns="0" tIns="100330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790"/>
              </a:spcBef>
            </a:pPr>
            <a:r>
              <a:rPr sz="1550" b="1" spc="-5" dirty="0">
                <a:solidFill>
                  <a:srgbClr val="2B3152"/>
                </a:solidFill>
                <a:latin typeface="Trebuchet MS"/>
                <a:cs typeface="Trebuchet MS"/>
              </a:rPr>
              <a:t>Motor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936464" y="3512344"/>
            <a:ext cx="1210945" cy="605790"/>
          </a:xfrm>
          <a:custGeom>
            <a:avLst/>
            <a:gdLst/>
            <a:ahLst/>
            <a:cxnLst/>
            <a:rect l="l" t="t" r="r" b="b"/>
            <a:pathLst>
              <a:path w="1210945" h="605789">
                <a:moveTo>
                  <a:pt x="946213" y="473161"/>
                </a:moveTo>
                <a:lnTo>
                  <a:pt x="0" y="0"/>
                </a:lnTo>
              </a:path>
              <a:path w="1210945" h="605789">
                <a:moveTo>
                  <a:pt x="937104" y="468606"/>
                </a:moveTo>
                <a:lnTo>
                  <a:pt x="1039582" y="605259"/>
                </a:lnTo>
                <a:lnTo>
                  <a:pt x="1210379" y="605259"/>
                </a:lnTo>
                <a:lnTo>
                  <a:pt x="1107901" y="468606"/>
                </a:lnTo>
                <a:lnTo>
                  <a:pt x="937104" y="468606"/>
                </a:lnTo>
                <a:close/>
              </a:path>
            </a:pathLst>
          </a:custGeom>
          <a:ln w="32026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87123" y="4358170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51" y="0"/>
                </a:lnTo>
              </a:path>
            </a:pathLst>
          </a:custGeom>
          <a:ln w="10676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146843" y="3785194"/>
            <a:ext cx="2098040" cy="1146175"/>
          </a:xfrm>
          <a:prstGeom prst="rect">
            <a:avLst/>
          </a:prstGeom>
          <a:ln w="106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37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9720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62560">
              <a:lnSpc>
                <a:spcPct val="100000"/>
              </a:lnSpc>
              <a:spcBef>
                <a:spcPts val="72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1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9720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878804" y="5757340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38" y="0"/>
                </a:lnTo>
              </a:path>
            </a:pathLst>
          </a:custGeom>
          <a:ln w="10676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838458" y="5184363"/>
            <a:ext cx="2098040" cy="1146175"/>
          </a:xfrm>
          <a:prstGeom prst="rect">
            <a:avLst/>
          </a:prstGeom>
          <a:ln w="10675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157480">
              <a:lnSpc>
                <a:spcPct val="100000"/>
              </a:lnSpc>
              <a:spcBef>
                <a:spcPts val="40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0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57480">
              <a:lnSpc>
                <a:spcPct val="100000"/>
              </a:lnSpc>
              <a:spcBef>
                <a:spcPts val="72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3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878804" y="3752910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38" y="0"/>
                </a:lnTo>
              </a:path>
            </a:pathLst>
          </a:custGeom>
          <a:ln w="10676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38458" y="3179935"/>
            <a:ext cx="2098040" cy="1146175"/>
          </a:xfrm>
          <a:prstGeom prst="rect">
            <a:avLst/>
          </a:prstGeom>
          <a:ln w="1067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57480">
              <a:lnSpc>
                <a:spcPct val="100000"/>
              </a:lnSpc>
              <a:spcBef>
                <a:spcPts val="36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57480">
              <a:lnSpc>
                <a:spcPct val="100000"/>
              </a:lnSpc>
              <a:spcBef>
                <a:spcPts val="72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0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300480" cy="6858000"/>
            <a:chOff x="0" y="0"/>
            <a:chExt cx="1300480" cy="6858000"/>
          </a:xfrm>
        </p:grpSpPr>
        <p:sp>
          <p:nvSpPr>
            <p:cNvPr id="3" name="object 3"/>
            <p:cNvSpPr/>
            <p:nvPr/>
          </p:nvSpPr>
          <p:spPr>
            <a:xfrm>
              <a:off x="477012" y="3017520"/>
              <a:ext cx="822960" cy="822960"/>
            </a:xfrm>
            <a:custGeom>
              <a:avLst/>
              <a:gdLst/>
              <a:ahLst/>
              <a:cxnLst/>
              <a:rect l="l" t="t" r="r" b="b"/>
              <a:pathLst>
                <a:path w="822960" h="822960">
                  <a:moveTo>
                    <a:pt x="411479" y="0"/>
                  </a:moveTo>
                  <a:lnTo>
                    <a:pt x="363492" y="2769"/>
                  </a:lnTo>
                  <a:lnTo>
                    <a:pt x="317131" y="10870"/>
                  </a:lnTo>
                  <a:lnTo>
                    <a:pt x="272704" y="23994"/>
                  </a:lnTo>
                  <a:lnTo>
                    <a:pt x="230521" y="41832"/>
                  </a:lnTo>
                  <a:lnTo>
                    <a:pt x="190890" y="64075"/>
                  </a:lnTo>
                  <a:lnTo>
                    <a:pt x="154120" y="90413"/>
                  </a:lnTo>
                  <a:lnTo>
                    <a:pt x="120519" y="120538"/>
                  </a:lnTo>
                  <a:lnTo>
                    <a:pt x="90397" y="154141"/>
                  </a:lnTo>
                  <a:lnTo>
                    <a:pt x="64062" y="190913"/>
                  </a:lnTo>
                  <a:lnTo>
                    <a:pt x="41823" y="230543"/>
                  </a:lnTo>
                  <a:lnTo>
                    <a:pt x="23988" y="272725"/>
                  </a:lnTo>
                  <a:lnTo>
                    <a:pt x="10867" y="317147"/>
                  </a:lnTo>
                  <a:lnTo>
                    <a:pt x="2768" y="363502"/>
                  </a:lnTo>
                  <a:lnTo>
                    <a:pt x="0" y="411479"/>
                  </a:lnTo>
                  <a:lnTo>
                    <a:pt x="2768" y="459457"/>
                  </a:lnTo>
                  <a:lnTo>
                    <a:pt x="10867" y="505812"/>
                  </a:lnTo>
                  <a:lnTo>
                    <a:pt x="23988" y="550234"/>
                  </a:lnTo>
                  <a:lnTo>
                    <a:pt x="41823" y="592416"/>
                  </a:lnTo>
                  <a:lnTo>
                    <a:pt x="64062" y="632046"/>
                  </a:lnTo>
                  <a:lnTo>
                    <a:pt x="90397" y="668818"/>
                  </a:lnTo>
                  <a:lnTo>
                    <a:pt x="120519" y="702421"/>
                  </a:lnTo>
                  <a:lnTo>
                    <a:pt x="154120" y="732546"/>
                  </a:lnTo>
                  <a:lnTo>
                    <a:pt x="190890" y="758884"/>
                  </a:lnTo>
                  <a:lnTo>
                    <a:pt x="230521" y="781127"/>
                  </a:lnTo>
                  <a:lnTo>
                    <a:pt x="272704" y="798965"/>
                  </a:lnTo>
                  <a:lnTo>
                    <a:pt x="317131" y="812089"/>
                  </a:lnTo>
                  <a:lnTo>
                    <a:pt x="363492" y="820190"/>
                  </a:lnTo>
                  <a:lnTo>
                    <a:pt x="411479" y="822959"/>
                  </a:lnTo>
                  <a:lnTo>
                    <a:pt x="459467" y="820190"/>
                  </a:lnTo>
                  <a:lnTo>
                    <a:pt x="505828" y="812089"/>
                  </a:lnTo>
                  <a:lnTo>
                    <a:pt x="550255" y="798965"/>
                  </a:lnTo>
                  <a:lnTo>
                    <a:pt x="592438" y="781127"/>
                  </a:lnTo>
                  <a:lnTo>
                    <a:pt x="632069" y="758884"/>
                  </a:lnTo>
                  <a:lnTo>
                    <a:pt x="668839" y="732546"/>
                  </a:lnTo>
                  <a:lnTo>
                    <a:pt x="702440" y="702421"/>
                  </a:lnTo>
                  <a:lnTo>
                    <a:pt x="732562" y="668818"/>
                  </a:lnTo>
                  <a:lnTo>
                    <a:pt x="758897" y="632046"/>
                  </a:lnTo>
                  <a:lnTo>
                    <a:pt x="781136" y="592416"/>
                  </a:lnTo>
                  <a:lnTo>
                    <a:pt x="798971" y="550234"/>
                  </a:lnTo>
                  <a:lnTo>
                    <a:pt x="812092" y="505812"/>
                  </a:lnTo>
                  <a:lnTo>
                    <a:pt x="820191" y="459457"/>
                  </a:lnTo>
                  <a:lnTo>
                    <a:pt x="822960" y="411479"/>
                  </a:lnTo>
                  <a:lnTo>
                    <a:pt x="820191" y="363502"/>
                  </a:lnTo>
                  <a:lnTo>
                    <a:pt x="812092" y="317147"/>
                  </a:lnTo>
                  <a:lnTo>
                    <a:pt x="798971" y="272725"/>
                  </a:lnTo>
                  <a:lnTo>
                    <a:pt x="781136" y="230543"/>
                  </a:lnTo>
                  <a:lnTo>
                    <a:pt x="758897" y="190913"/>
                  </a:lnTo>
                  <a:lnTo>
                    <a:pt x="732562" y="154141"/>
                  </a:lnTo>
                  <a:lnTo>
                    <a:pt x="702440" y="120538"/>
                  </a:lnTo>
                  <a:lnTo>
                    <a:pt x="668839" y="90413"/>
                  </a:lnTo>
                  <a:lnTo>
                    <a:pt x="632069" y="64075"/>
                  </a:lnTo>
                  <a:lnTo>
                    <a:pt x="592438" y="41832"/>
                  </a:lnTo>
                  <a:lnTo>
                    <a:pt x="550255" y="23994"/>
                  </a:lnTo>
                  <a:lnTo>
                    <a:pt x="505828" y="10870"/>
                  </a:lnTo>
                  <a:lnTo>
                    <a:pt x="459467" y="2769"/>
                  </a:lnTo>
                  <a:lnTo>
                    <a:pt x="411479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0201" y="3183877"/>
              <a:ext cx="381635" cy="434975"/>
            </a:xfrm>
            <a:custGeom>
              <a:avLst/>
              <a:gdLst/>
              <a:ahLst/>
              <a:cxnLst/>
              <a:rect l="l" t="t" r="r" b="b"/>
              <a:pathLst>
                <a:path w="381634" h="434975">
                  <a:moveTo>
                    <a:pt x="129133" y="270560"/>
                  </a:moveTo>
                  <a:lnTo>
                    <a:pt x="79946" y="270560"/>
                  </a:lnTo>
                  <a:lnTo>
                    <a:pt x="79946" y="319760"/>
                  </a:lnTo>
                  <a:lnTo>
                    <a:pt x="115189" y="319760"/>
                  </a:lnTo>
                  <a:lnTo>
                    <a:pt x="129133" y="305816"/>
                  </a:lnTo>
                  <a:lnTo>
                    <a:pt x="129133" y="270560"/>
                  </a:lnTo>
                  <a:close/>
                </a:path>
                <a:path w="381634" h="434975">
                  <a:moveTo>
                    <a:pt x="129133" y="172173"/>
                  </a:moveTo>
                  <a:lnTo>
                    <a:pt x="79946" y="172173"/>
                  </a:lnTo>
                  <a:lnTo>
                    <a:pt x="79946" y="221373"/>
                  </a:lnTo>
                  <a:lnTo>
                    <a:pt x="129133" y="221373"/>
                  </a:lnTo>
                  <a:lnTo>
                    <a:pt x="129133" y="172173"/>
                  </a:lnTo>
                  <a:close/>
                </a:path>
                <a:path w="381634" h="434975">
                  <a:moveTo>
                    <a:pt x="129133" y="73774"/>
                  </a:moveTo>
                  <a:lnTo>
                    <a:pt x="79946" y="73774"/>
                  </a:lnTo>
                  <a:lnTo>
                    <a:pt x="79946" y="122974"/>
                  </a:lnTo>
                  <a:lnTo>
                    <a:pt x="129133" y="122974"/>
                  </a:lnTo>
                  <a:lnTo>
                    <a:pt x="129133" y="73774"/>
                  </a:lnTo>
                  <a:close/>
                </a:path>
                <a:path w="381634" h="434975">
                  <a:moveTo>
                    <a:pt x="250482" y="184467"/>
                  </a:moveTo>
                  <a:lnTo>
                    <a:pt x="178333" y="184467"/>
                  </a:lnTo>
                  <a:lnTo>
                    <a:pt x="178333" y="209067"/>
                  </a:lnTo>
                  <a:lnTo>
                    <a:pt x="225882" y="209067"/>
                  </a:lnTo>
                  <a:lnTo>
                    <a:pt x="250482" y="184467"/>
                  </a:lnTo>
                  <a:close/>
                </a:path>
                <a:path w="381634" h="434975">
                  <a:moveTo>
                    <a:pt x="301320" y="86080"/>
                  </a:moveTo>
                  <a:lnTo>
                    <a:pt x="178333" y="86080"/>
                  </a:lnTo>
                  <a:lnTo>
                    <a:pt x="178333" y="110680"/>
                  </a:lnTo>
                  <a:lnTo>
                    <a:pt x="301320" y="110680"/>
                  </a:lnTo>
                  <a:lnTo>
                    <a:pt x="301320" y="86080"/>
                  </a:lnTo>
                  <a:close/>
                </a:path>
                <a:path w="381634" h="434975">
                  <a:moveTo>
                    <a:pt x="381266" y="0"/>
                  </a:moveTo>
                  <a:lnTo>
                    <a:pt x="0" y="0"/>
                  </a:lnTo>
                  <a:lnTo>
                    <a:pt x="0" y="434936"/>
                  </a:lnTo>
                  <a:lnTo>
                    <a:pt x="36893" y="398043"/>
                  </a:lnTo>
                  <a:lnTo>
                    <a:pt x="36893" y="36880"/>
                  </a:lnTo>
                  <a:lnTo>
                    <a:pt x="344360" y="36880"/>
                  </a:lnTo>
                  <a:lnTo>
                    <a:pt x="344360" y="90589"/>
                  </a:lnTo>
                  <a:lnTo>
                    <a:pt x="381266" y="53695"/>
                  </a:lnTo>
                  <a:lnTo>
                    <a:pt x="381266" y="36880"/>
                  </a:lnTo>
                  <a:lnTo>
                    <a:pt x="381266" y="0"/>
                  </a:lnTo>
                  <a:close/>
                </a:path>
              </a:pathLst>
            </a:custGeom>
            <a:solidFill>
              <a:srgbClr val="2B3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822960" cy="6858000"/>
            </a:xfrm>
            <a:custGeom>
              <a:avLst/>
              <a:gdLst/>
              <a:ahLst/>
              <a:cxnLst/>
              <a:rect l="l" t="t" r="r" b="b"/>
              <a:pathLst>
                <a:path w="822960" h="6858000">
                  <a:moveTo>
                    <a:pt x="822718" y="0"/>
                  </a:moveTo>
                  <a:lnTo>
                    <a:pt x="0" y="0"/>
                  </a:lnTo>
                  <a:lnTo>
                    <a:pt x="0" y="6857996"/>
                  </a:lnTo>
                  <a:lnTo>
                    <a:pt x="822718" y="6857996"/>
                  </a:lnTo>
                  <a:lnTo>
                    <a:pt x="822718" y="4265295"/>
                  </a:lnTo>
                  <a:lnTo>
                    <a:pt x="814004" y="4193456"/>
                  </a:lnTo>
                  <a:lnTo>
                    <a:pt x="787157" y="4127800"/>
                  </a:lnTo>
                  <a:lnTo>
                    <a:pt x="745596" y="4066808"/>
                  </a:lnTo>
                  <a:lnTo>
                    <a:pt x="720364" y="4037584"/>
                  </a:lnTo>
                  <a:lnTo>
                    <a:pt x="692735" y="4008955"/>
                  </a:lnTo>
                  <a:lnTo>
                    <a:pt x="663135" y="3980731"/>
                  </a:lnTo>
                  <a:lnTo>
                    <a:pt x="631992" y="3952722"/>
                  </a:lnTo>
                  <a:lnTo>
                    <a:pt x="599732" y="3924737"/>
                  </a:lnTo>
                  <a:lnTo>
                    <a:pt x="533572" y="3868080"/>
                  </a:lnTo>
                  <a:lnTo>
                    <a:pt x="500526" y="3839027"/>
                  </a:lnTo>
                  <a:lnTo>
                    <a:pt x="468072" y="3809237"/>
                  </a:lnTo>
                  <a:lnTo>
                    <a:pt x="436636" y="3778522"/>
                  </a:lnTo>
                  <a:lnTo>
                    <a:pt x="406647" y="3746689"/>
                  </a:lnTo>
                  <a:lnTo>
                    <a:pt x="378531" y="3713549"/>
                  </a:lnTo>
                  <a:lnTo>
                    <a:pt x="352715" y="3678912"/>
                  </a:lnTo>
                  <a:lnTo>
                    <a:pt x="329626" y="3642588"/>
                  </a:lnTo>
                  <a:lnTo>
                    <a:pt x="309692" y="3604386"/>
                  </a:lnTo>
                  <a:lnTo>
                    <a:pt x="293339" y="3564117"/>
                  </a:lnTo>
                  <a:lnTo>
                    <a:pt x="280995" y="3521589"/>
                  </a:lnTo>
                  <a:lnTo>
                    <a:pt x="273086" y="3476614"/>
                  </a:lnTo>
                  <a:lnTo>
                    <a:pt x="270040" y="3429000"/>
                  </a:lnTo>
                  <a:lnTo>
                    <a:pt x="272067" y="3383188"/>
                  </a:lnTo>
                  <a:lnTo>
                    <a:pt x="278797" y="3339863"/>
                  </a:lnTo>
                  <a:lnTo>
                    <a:pt x="289835" y="3298850"/>
                  </a:lnTo>
                  <a:lnTo>
                    <a:pt x="304784" y="3259974"/>
                  </a:lnTo>
                  <a:lnTo>
                    <a:pt x="323249" y="3223061"/>
                  </a:lnTo>
                  <a:lnTo>
                    <a:pt x="344835" y="3187937"/>
                  </a:lnTo>
                  <a:lnTo>
                    <a:pt x="369146" y="3154427"/>
                  </a:lnTo>
                  <a:lnTo>
                    <a:pt x="395786" y="3122358"/>
                  </a:lnTo>
                  <a:lnTo>
                    <a:pt x="424360" y="3091554"/>
                  </a:lnTo>
                  <a:lnTo>
                    <a:pt x="454472" y="3061843"/>
                  </a:lnTo>
                  <a:lnTo>
                    <a:pt x="485727" y="3033048"/>
                  </a:lnTo>
                  <a:lnTo>
                    <a:pt x="517730" y="3004997"/>
                  </a:lnTo>
                  <a:lnTo>
                    <a:pt x="550084" y="2977515"/>
                  </a:lnTo>
                  <a:lnTo>
                    <a:pt x="614265" y="2923559"/>
                  </a:lnTo>
                  <a:lnTo>
                    <a:pt x="645301" y="2896737"/>
                  </a:lnTo>
                  <a:lnTo>
                    <a:pt x="675107" y="2869787"/>
                  </a:lnTo>
                  <a:lnTo>
                    <a:pt x="703286" y="2842534"/>
                  </a:lnTo>
                  <a:lnTo>
                    <a:pt x="729444" y="2814805"/>
                  </a:lnTo>
                  <a:lnTo>
                    <a:pt x="774113" y="2757218"/>
                  </a:lnTo>
                  <a:lnTo>
                    <a:pt x="805949" y="2695632"/>
                  </a:lnTo>
                  <a:lnTo>
                    <a:pt x="821787" y="2628652"/>
                  </a:lnTo>
                  <a:lnTo>
                    <a:pt x="822718" y="2592704"/>
                  </a:lnTo>
                  <a:lnTo>
                    <a:pt x="822718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6260" y="1615973"/>
              <a:ext cx="471805" cy="3602354"/>
            </a:xfrm>
            <a:custGeom>
              <a:avLst/>
              <a:gdLst/>
              <a:ahLst/>
              <a:cxnLst/>
              <a:rect l="l" t="t" r="r" b="b"/>
              <a:pathLst>
                <a:path w="471805" h="3602354">
                  <a:moveTo>
                    <a:pt x="143141" y="140665"/>
                  </a:moveTo>
                  <a:lnTo>
                    <a:pt x="100380" y="79933"/>
                  </a:lnTo>
                  <a:lnTo>
                    <a:pt x="66624" y="108483"/>
                  </a:lnTo>
                  <a:lnTo>
                    <a:pt x="38811" y="142951"/>
                  </a:lnTo>
                  <a:lnTo>
                    <a:pt x="17843" y="182422"/>
                  </a:lnTo>
                  <a:lnTo>
                    <a:pt x="4610" y="225958"/>
                  </a:lnTo>
                  <a:lnTo>
                    <a:pt x="0" y="272656"/>
                  </a:lnTo>
                  <a:lnTo>
                    <a:pt x="4787" y="320128"/>
                  </a:lnTo>
                  <a:lnTo>
                    <a:pt x="18491" y="364350"/>
                  </a:lnTo>
                  <a:lnTo>
                    <a:pt x="40195" y="404342"/>
                  </a:lnTo>
                  <a:lnTo>
                    <a:pt x="59778" y="428078"/>
                  </a:lnTo>
                  <a:lnTo>
                    <a:pt x="112852" y="375018"/>
                  </a:lnTo>
                  <a:lnTo>
                    <a:pt x="96443" y="353809"/>
                  </a:lnTo>
                  <a:lnTo>
                    <a:pt x="80137" y="315353"/>
                  </a:lnTo>
                  <a:lnTo>
                    <a:pt x="74358" y="272656"/>
                  </a:lnTo>
                  <a:lnTo>
                    <a:pt x="79273" y="233121"/>
                  </a:lnTo>
                  <a:lnTo>
                    <a:pt x="93179" y="197129"/>
                  </a:lnTo>
                  <a:lnTo>
                    <a:pt x="114884" y="165912"/>
                  </a:lnTo>
                  <a:lnTo>
                    <a:pt x="143141" y="140665"/>
                  </a:lnTo>
                  <a:close/>
                </a:path>
                <a:path w="471805" h="3602354">
                  <a:moveTo>
                    <a:pt x="165887" y="3187674"/>
                  </a:moveTo>
                  <a:lnTo>
                    <a:pt x="164998" y="3178365"/>
                  </a:lnTo>
                  <a:lnTo>
                    <a:pt x="162356" y="3169628"/>
                  </a:lnTo>
                  <a:lnTo>
                    <a:pt x="157937" y="3161525"/>
                  </a:lnTo>
                  <a:lnTo>
                    <a:pt x="151752" y="3154108"/>
                  </a:lnTo>
                  <a:lnTo>
                    <a:pt x="147205" y="3147339"/>
                  </a:lnTo>
                  <a:lnTo>
                    <a:pt x="145694" y="3139757"/>
                  </a:lnTo>
                  <a:lnTo>
                    <a:pt x="147205" y="3132290"/>
                  </a:lnTo>
                  <a:lnTo>
                    <a:pt x="151752" y="3125901"/>
                  </a:lnTo>
                  <a:lnTo>
                    <a:pt x="157137" y="3120529"/>
                  </a:lnTo>
                  <a:lnTo>
                    <a:pt x="157137" y="3112478"/>
                  </a:lnTo>
                  <a:lnTo>
                    <a:pt x="146367" y="3101733"/>
                  </a:lnTo>
                  <a:lnTo>
                    <a:pt x="138290" y="3101733"/>
                  </a:lnTo>
                  <a:lnTo>
                    <a:pt x="132905" y="3107105"/>
                  </a:lnTo>
                  <a:lnTo>
                    <a:pt x="122313" y="3123260"/>
                  </a:lnTo>
                  <a:lnTo>
                    <a:pt x="118770" y="3141180"/>
                  </a:lnTo>
                  <a:lnTo>
                    <a:pt x="122313" y="3158845"/>
                  </a:lnTo>
                  <a:lnTo>
                    <a:pt x="132905" y="3174250"/>
                  </a:lnTo>
                  <a:lnTo>
                    <a:pt x="136944" y="3178276"/>
                  </a:lnTo>
                  <a:lnTo>
                    <a:pt x="138963" y="3182975"/>
                  </a:lnTo>
                  <a:lnTo>
                    <a:pt x="138963" y="3193719"/>
                  </a:lnTo>
                  <a:lnTo>
                    <a:pt x="136944" y="3199092"/>
                  </a:lnTo>
                  <a:lnTo>
                    <a:pt x="132905" y="3202444"/>
                  </a:lnTo>
                  <a:lnTo>
                    <a:pt x="127520" y="3207816"/>
                  </a:lnTo>
                  <a:lnTo>
                    <a:pt x="127520" y="3215881"/>
                  </a:lnTo>
                  <a:lnTo>
                    <a:pt x="135597" y="3223933"/>
                  </a:lnTo>
                  <a:lnTo>
                    <a:pt x="138963" y="3225279"/>
                  </a:lnTo>
                  <a:lnTo>
                    <a:pt x="145694" y="3225279"/>
                  </a:lnTo>
                  <a:lnTo>
                    <a:pt x="164909" y="3197072"/>
                  </a:lnTo>
                  <a:lnTo>
                    <a:pt x="165887" y="3187674"/>
                  </a:lnTo>
                  <a:close/>
                </a:path>
                <a:path w="471805" h="3602354">
                  <a:moveTo>
                    <a:pt x="233184" y="3148736"/>
                  </a:moveTo>
                  <a:lnTo>
                    <a:pt x="232295" y="3139440"/>
                  </a:lnTo>
                  <a:lnTo>
                    <a:pt x="229654" y="3130766"/>
                  </a:lnTo>
                  <a:lnTo>
                    <a:pt x="225234" y="3122866"/>
                  </a:lnTo>
                  <a:lnTo>
                    <a:pt x="219049" y="3115830"/>
                  </a:lnTo>
                  <a:lnTo>
                    <a:pt x="214503" y="3109074"/>
                  </a:lnTo>
                  <a:lnTo>
                    <a:pt x="212991" y="3101492"/>
                  </a:lnTo>
                  <a:lnTo>
                    <a:pt x="214503" y="3094037"/>
                  </a:lnTo>
                  <a:lnTo>
                    <a:pt x="219049" y="3087649"/>
                  </a:lnTo>
                  <a:lnTo>
                    <a:pt x="224434" y="3082277"/>
                  </a:lnTo>
                  <a:lnTo>
                    <a:pt x="224434" y="3074225"/>
                  </a:lnTo>
                  <a:lnTo>
                    <a:pt x="213664" y="3063481"/>
                  </a:lnTo>
                  <a:lnTo>
                    <a:pt x="205587" y="3063481"/>
                  </a:lnTo>
                  <a:lnTo>
                    <a:pt x="200202" y="3068853"/>
                  </a:lnTo>
                  <a:lnTo>
                    <a:pt x="189611" y="3084334"/>
                  </a:lnTo>
                  <a:lnTo>
                    <a:pt x="186080" y="3102076"/>
                  </a:lnTo>
                  <a:lnTo>
                    <a:pt x="189611" y="3119818"/>
                  </a:lnTo>
                  <a:lnTo>
                    <a:pt x="200202" y="3135299"/>
                  </a:lnTo>
                  <a:lnTo>
                    <a:pt x="204241" y="3139325"/>
                  </a:lnTo>
                  <a:lnTo>
                    <a:pt x="206260" y="3144037"/>
                  </a:lnTo>
                  <a:lnTo>
                    <a:pt x="206260" y="3154769"/>
                  </a:lnTo>
                  <a:lnTo>
                    <a:pt x="204241" y="3160141"/>
                  </a:lnTo>
                  <a:lnTo>
                    <a:pt x="200202" y="3163506"/>
                  </a:lnTo>
                  <a:lnTo>
                    <a:pt x="194818" y="3168878"/>
                  </a:lnTo>
                  <a:lnTo>
                    <a:pt x="194818" y="3176930"/>
                  </a:lnTo>
                  <a:lnTo>
                    <a:pt x="202895" y="3184995"/>
                  </a:lnTo>
                  <a:lnTo>
                    <a:pt x="206260" y="3186328"/>
                  </a:lnTo>
                  <a:lnTo>
                    <a:pt x="212991" y="3186328"/>
                  </a:lnTo>
                  <a:lnTo>
                    <a:pt x="232206" y="3158134"/>
                  </a:lnTo>
                  <a:lnTo>
                    <a:pt x="233184" y="3148736"/>
                  </a:lnTo>
                  <a:close/>
                </a:path>
                <a:path w="471805" h="3602354">
                  <a:moveTo>
                    <a:pt x="272643" y="0"/>
                  </a:moveTo>
                  <a:lnTo>
                    <a:pt x="198285" y="0"/>
                  </a:lnTo>
                  <a:lnTo>
                    <a:pt x="198285" y="272656"/>
                  </a:lnTo>
                  <a:lnTo>
                    <a:pt x="215214" y="272656"/>
                  </a:lnTo>
                  <a:lnTo>
                    <a:pt x="272643" y="215226"/>
                  </a:lnTo>
                  <a:lnTo>
                    <a:pt x="272643" y="0"/>
                  </a:lnTo>
                  <a:close/>
                </a:path>
                <a:path w="471805" h="3602354">
                  <a:moveTo>
                    <a:pt x="306031" y="3188004"/>
                  </a:moveTo>
                  <a:lnTo>
                    <a:pt x="302628" y="3170263"/>
                  </a:lnTo>
                  <a:lnTo>
                    <a:pt x="292404" y="3154769"/>
                  </a:lnTo>
                  <a:lnTo>
                    <a:pt x="288366" y="3150743"/>
                  </a:lnTo>
                  <a:lnTo>
                    <a:pt x="286346" y="3146044"/>
                  </a:lnTo>
                  <a:lnTo>
                    <a:pt x="286346" y="3135299"/>
                  </a:lnTo>
                  <a:lnTo>
                    <a:pt x="288366" y="3129927"/>
                  </a:lnTo>
                  <a:lnTo>
                    <a:pt x="292404" y="3126575"/>
                  </a:lnTo>
                  <a:lnTo>
                    <a:pt x="297789" y="3121202"/>
                  </a:lnTo>
                  <a:lnTo>
                    <a:pt x="297789" y="3113151"/>
                  </a:lnTo>
                  <a:lnTo>
                    <a:pt x="287020" y="3102406"/>
                  </a:lnTo>
                  <a:lnTo>
                    <a:pt x="278942" y="3102406"/>
                  </a:lnTo>
                  <a:lnTo>
                    <a:pt x="273558" y="3107779"/>
                  </a:lnTo>
                  <a:lnTo>
                    <a:pt x="267665" y="3114903"/>
                  </a:lnTo>
                  <a:lnTo>
                    <a:pt x="263220" y="3123044"/>
                  </a:lnTo>
                  <a:lnTo>
                    <a:pt x="260413" y="3131947"/>
                  </a:lnTo>
                  <a:lnTo>
                    <a:pt x="259435" y="3141345"/>
                  </a:lnTo>
                  <a:lnTo>
                    <a:pt x="260692" y="3150641"/>
                  </a:lnTo>
                  <a:lnTo>
                    <a:pt x="263461" y="3159302"/>
                  </a:lnTo>
                  <a:lnTo>
                    <a:pt x="267754" y="3167215"/>
                  </a:lnTo>
                  <a:lnTo>
                    <a:pt x="273558" y="3174250"/>
                  </a:lnTo>
                  <a:lnTo>
                    <a:pt x="278104" y="3181007"/>
                  </a:lnTo>
                  <a:lnTo>
                    <a:pt x="279615" y="3188601"/>
                  </a:lnTo>
                  <a:lnTo>
                    <a:pt x="278104" y="3196056"/>
                  </a:lnTo>
                  <a:lnTo>
                    <a:pt x="273558" y="3202444"/>
                  </a:lnTo>
                  <a:lnTo>
                    <a:pt x="268173" y="3207816"/>
                  </a:lnTo>
                  <a:lnTo>
                    <a:pt x="268173" y="3215881"/>
                  </a:lnTo>
                  <a:lnTo>
                    <a:pt x="276250" y="3223933"/>
                  </a:lnTo>
                  <a:lnTo>
                    <a:pt x="279615" y="3225279"/>
                  </a:lnTo>
                  <a:lnTo>
                    <a:pt x="286346" y="3225279"/>
                  </a:lnTo>
                  <a:lnTo>
                    <a:pt x="289712" y="3223933"/>
                  </a:lnTo>
                  <a:lnTo>
                    <a:pt x="292404" y="3221240"/>
                  </a:lnTo>
                  <a:lnTo>
                    <a:pt x="302628" y="3205759"/>
                  </a:lnTo>
                  <a:lnTo>
                    <a:pt x="306031" y="3188004"/>
                  </a:lnTo>
                  <a:close/>
                </a:path>
                <a:path w="471805" h="3602354">
                  <a:moveTo>
                    <a:pt x="390804" y="97066"/>
                  </a:moveTo>
                  <a:lnTo>
                    <a:pt x="370547" y="79933"/>
                  </a:lnTo>
                  <a:lnTo>
                    <a:pt x="327799" y="140665"/>
                  </a:lnTo>
                  <a:lnTo>
                    <a:pt x="338048" y="149821"/>
                  </a:lnTo>
                  <a:lnTo>
                    <a:pt x="390804" y="97066"/>
                  </a:lnTo>
                  <a:close/>
                </a:path>
                <a:path w="471805" h="3602354">
                  <a:moveTo>
                    <a:pt x="471424" y="3408578"/>
                  </a:moveTo>
                  <a:lnTo>
                    <a:pt x="463842" y="3369780"/>
                  </a:lnTo>
                  <a:lnTo>
                    <a:pt x="448868" y="3346805"/>
                  </a:lnTo>
                  <a:lnTo>
                    <a:pt x="443064" y="3337903"/>
                  </a:lnTo>
                  <a:lnTo>
                    <a:pt x="431711" y="3329825"/>
                  </a:lnTo>
                  <a:lnTo>
                    <a:pt x="431711" y="3408578"/>
                  </a:lnTo>
                  <a:lnTo>
                    <a:pt x="427228" y="3431552"/>
                  </a:lnTo>
                  <a:lnTo>
                    <a:pt x="414972" y="3450882"/>
                  </a:lnTo>
                  <a:lnTo>
                    <a:pt x="396786" y="3464661"/>
                  </a:lnTo>
                  <a:lnTo>
                    <a:pt x="374510" y="3471024"/>
                  </a:lnTo>
                  <a:lnTo>
                    <a:pt x="374510" y="3346805"/>
                  </a:lnTo>
                  <a:lnTo>
                    <a:pt x="397078" y="3353054"/>
                  </a:lnTo>
                  <a:lnTo>
                    <a:pt x="415226" y="3366617"/>
                  </a:lnTo>
                  <a:lnTo>
                    <a:pt x="427316" y="3385705"/>
                  </a:lnTo>
                  <a:lnTo>
                    <a:pt x="431711" y="3408578"/>
                  </a:lnTo>
                  <a:lnTo>
                    <a:pt x="431711" y="3329825"/>
                  </a:lnTo>
                  <a:lnTo>
                    <a:pt x="412076" y="3315855"/>
                  </a:lnTo>
                  <a:lnTo>
                    <a:pt x="373837" y="3306521"/>
                  </a:lnTo>
                  <a:lnTo>
                    <a:pt x="373837" y="3266236"/>
                  </a:lnTo>
                  <a:lnTo>
                    <a:pt x="50800" y="3266236"/>
                  </a:lnTo>
                  <a:lnTo>
                    <a:pt x="50800" y="3575088"/>
                  </a:lnTo>
                  <a:lnTo>
                    <a:pt x="52933" y="3585514"/>
                  </a:lnTo>
                  <a:lnTo>
                    <a:pt x="58712" y="3594062"/>
                  </a:lnTo>
                  <a:lnTo>
                    <a:pt x="67271" y="3599827"/>
                  </a:lnTo>
                  <a:lnTo>
                    <a:pt x="77724" y="3601948"/>
                  </a:lnTo>
                  <a:lnTo>
                    <a:pt x="346913" y="3601948"/>
                  </a:lnTo>
                  <a:lnTo>
                    <a:pt x="357365" y="3599827"/>
                  </a:lnTo>
                  <a:lnTo>
                    <a:pt x="365925" y="3594062"/>
                  </a:lnTo>
                  <a:lnTo>
                    <a:pt x="371716" y="3585514"/>
                  </a:lnTo>
                  <a:lnTo>
                    <a:pt x="373837" y="3575088"/>
                  </a:lnTo>
                  <a:lnTo>
                    <a:pt x="373837" y="3511308"/>
                  </a:lnTo>
                  <a:lnTo>
                    <a:pt x="412076" y="3501860"/>
                  </a:lnTo>
                  <a:lnTo>
                    <a:pt x="443064" y="3479584"/>
                  </a:lnTo>
                  <a:lnTo>
                    <a:pt x="448602" y="3471024"/>
                  </a:lnTo>
                  <a:lnTo>
                    <a:pt x="463842" y="3447478"/>
                  </a:lnTo>
                  <a:lnTo>
                    <a:pt x="471424" y="34085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43973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50" dirty="0">
                <a:latin typeface="Trebuchet MS"/>
                <a:cs typeface="Trebuchet MS"/>
              </a:rPr>
              <a:t>Y</a:t>
            </a:r>
            <a:r>
              <a:rPr sz="3600" b="1" spc="-35" dirty="0">
                <a:latin typeface="Trebuchet MS"/>
                <a:cs typeface="Trebuchet MS"/>
              </a:rPr>
              <a:t>ang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110" dirty="0">
                <a:latin typeface="Trebuchet MS"/>
                <a:cs typeface="Trebuchet MS"/>
              </a:rPr>
              <a:t>diba</a:t>
            </a:r>
            <a:r>
              <a:rPr sz="3600" b="1" spc="-125" dirty="0">
                <a:latin typeface="Trebuchet MS"/>
                <a:cs typeface="Trebuchet MS"/>
              </a:rPr>
              <a:t>h</a:t>
            </a:r>
            <a:r>
              <a:rPr sz="3600" b="1" spc="-15" dirty="0">
                <a:latin typeface="Trebuchet MS"/>
                <a:cs typeface="Trebuchet MS"/>
              </a:rPr>
              <a:t>as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25" dirty="0">
                <a:latin typeface="Trebuchet MS"/>
                <a:cs typeface="Trebuchet MS"/>
              </a:rPr>
              <a:t>kali</a:t>
            </a:r>
            <a:r>
              <a:rPr sz="3600" b="1" spc="-290" dirty="0">
                <a:latin typeface="Trebuchet MS"/>
                <a:cs typeface="Trebuchet MS"/>
              </a:rPr>
              <a:t> </a:t>
            </a:r>
            <a:r>
              <a:rPr sz="3600" b="1" spc="-55" dirty="0">
                <a:latin typeface="Trebuchet MS"/>
                <a:cs typeface="Trebuchet MS"/>
              </a:rPr>
              <a:t>ini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6254" y="1140333"/>
            <a:ext cx="6301740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775"/>
              </a:lnSpc>
              <a:buSzPct val="109090"/>
              <a:buChar char="-"/>
              <a:tabLst>
                <a:tab pos="194310" algn="l"/>
              </a:tabLst>
            </a:pPr>
            <a:r>
              <a:rPr sz="2200" b="1" spc="-50" dirty="0">
                <a:solidFill>
                  <a:srgbClr val="2B3152"/>
                </a:solidFill>
                <a:latin typeface="Trebuchet MS"/>
                <a:cs typeface="Trebuchet MS"/>
              </a:rPr>
              <a:t>Apa</a:t>
            </a:r>
            <a:r>
              <a:rPr sz="2200" b="1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50" dirty="0">
                <a:solidFill>
                  <a:srgbClr val="2B3152"/>
                </a:solidFill>
                <a:latin typeface="Trebuchet MS"/>
                <a:cs typeface="Trebuchet MS"/>
              </a:rPr>
              <a:t>itu</a:t>
            </a:r>
            <a:r>
              <a:rPr sz="2200" b="1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2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2200" b="1" spc="-5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2200" b="1" dirty="0">
                <a:solidFill>
                  <a:srgbClr val="2B3152"/>
                </a:solidFill>
                <a:latin typeface="Trebuchet MS"/>
                <a:cs typeface="Trebuchet MS"/>
              </a:rPr>
              <a:t>ass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15" dirty="0">
                <a:solidFill>
                  <a:srgbClr val="2B3152"/>
                </a:solidFill>
                <a:latin typeface="Trebuchet MS"/>
                <a:cs typeface="Trebuchet MS"/>
              </a:rPr>
              <a:t>Dia</a:t>
            </a:r>
            <a:r>
              <a:rPr sz="2200" b="1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200" b="1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200" b="1" spc="-70" dirty="0">
                <a:solidFill>
                  <a:srgbClr val="2B3152"/>
                </a:solidFill>
                <a:latin typeface="Trebuchet MS"/>
                <a:cs typeface="Trebuchet MS"/>
              </a:rPr>
              <a:t>am?</a:t>
            </a:r>
            <a:endParaRPr sz="22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09090"/>
              <a:buChar char="-"/>
              <a:tabLst>
                <a:tab pos="194310" algn="l"/>
              </a:tabLst>
            </a:pPr>
            <a:r>
              <a:rPr sz="2200" b="1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2200" b="1" spc="-65" dirty="0">
                <a:solidFill>
                  <a:srgbClr val="2B3152"/>
                </a:solidFill>
                <a:latin typeface="Trebuchet MS"/>
                <a:cs typeface="Trebuchet MS"/>
              </a:rPr>
              <a:t>eg</a:t>
            </a:r>
            <a:r>
              <a:rPr sz="2200" b="1" spc="-8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2200" b="1" spc="-75" dirty="0">
                <a:solidFill>
                  <a:srgbClr val="2B3152"/>
                </a:solidFill>
                <a:latin typeface="Trebuchet MS"/>
                <a:cs typeface="Trebuchet MS"/>
              </a:rPr>
              <a:t>naan</a:t>
            </a:r>
            <a:r>
              <a:rPr sz="22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2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2200" b="1" spc="10" dirty="0">
                <a:solidFill>
                  <a:srgbClr val="2B3152"/>
                </a:solidFill>
                <a:latin typeface="Trebuchet MS"/>
                <a:cs typeface="Trebuchet MS"/>
              </a:rPr>
              <a:t>lass</a:t>
            </a:r>
            <a:r>
              <a:rPr sz="2200" b="1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dirty="0">
                <a:solidFill>
                  <a:srgbClr val="2B3152"/>
                </a:solidFill>
                <a:latin typeface="Trebuchet MS"/>
                <a:cs typeface="Trebuchet MS"/>
              </a:rPr>
              <a:t>Di</a:t>
            </a:r>
            <a:r>
              <a:rPr sz="2200" b="1" spc="-1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2200" b="1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200" b="1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200" b="1" spc="-80" dirty="0">
                <a:solidFill>
                  <a:srgbClr val="2B3152"/>
                </a:solidFill>
                <a:latin typeface="Trebuchet MS"/>
                <a:cs typeface="Trebuchet MS"/>
              </a:rPr>
              <a:t>am</a:t>
            </a:r>
            <a:r>
              <a:rPr sz="2200" b="1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45" dirty="0">
                <a:solidFill>
                  <a:srgbClr val="2B3152"/>
                </a:solidFill>
                <a:latin typeface="Trebuchet MS"/>
                <a:cs typeface="Trebuchet MS"/>
              </a:rPr>
              <a:t>?</a:t>
            </a:r>
            <a:endParaRPr sz="22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09090"/>
              <a:buChar char="-"/>
              <a:tabLst>
                <a:tab pos="194310" algn="l"/>
              </a:tabLst>
            </a:pPr>
            <a:r>
              <a:rPr sz="2200" b="1" spc="-35" dirty="0">
                <a:solidFill>
                  <a:srgbClr val="2B3152"/>
                </a:solidFill>
                <a:latin typeface="Trebuchet MS"/>
                <a:cs typeface="Trebuchet MS"/>
              </a:rPr>
              <a:t>Nota</a:t>
            </a:r>
            <a:r>
              <a:rPr sz="2200" b="1" spc="3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2200" b="1" spc="-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2200" b="1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2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2200" b="1" spc="-5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2200" b="1" dirty="0">
                <a:solidFill>
                  <a:srgbClr val="2B3152"/>
                </a:solidFill>
                <a:latin typeface="Trebuchet MS"/>
                <a:cs typeface="Trebuchet MS"/>
              </a:rPr>
              <a:t>ass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15" dirty="0">
                <a:solidFill>
                  <a:srgbClr val="2B3152"/>
                </a:solidFill>
                <a:latin typeface="Trebuchet MS"/>
                <a:cs typeface="Trebuchet MS"/>
              </a:rPr>
              <a:t>Dia</a:t>
            </a:r>
            <a:r>
              <a:rPr sz="2200" b="1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2200" b="1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2200" b="1" spc="-85" dirty="0">
                <a:solidFill>
                  <a:srgbClr val="2B3152"/>
                </a:solidFill>
                <a:latin typeface="Trebuchet MS"/>
                <a:cs typeface="Trebuchet MS"/>
              </a:rPr>
              <a:t>am</a:t>
            </a:r>
            <a:r>
              <a:rPr sz="2200" b="1" spc="-204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45" dirty="0">
                <a:solidFill>
                  <a:srgbClr val="2B3152"/>
                </a:solidFill>
                <a:latin typeface="Trebuchet MS"/>
                <a:cs typeface="Trebuchet MS"/>
              </a:rPr>
              <a:t>?</a:t>
            </a:r>
            <a:endParaRPr sz="22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09090"/>
              <a:buChar char="-"/>
              <a:tabLst>
                <a:tab pos="194310" algn="l"/>
              </a:tabLst>
            </a:pPr>
            <a:r>
              <a:rPr sz="2200" b="1" spc="-80" dirty="0">
                <a:solidFill>
                  <a:srgbClr val="2B3152"/>
                </a:solidFill>
                <a:latin typeface="Trebuchet MS"/>
                <a:cs typeface="Trebuchet MS"/>
              </a:rPr>
              <a:t>Penjelasan</a:t>
            </a:r>
            <a:r>
              <a:rPr sz="2200" b="1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dirty="0">
                <a:solidFill>
                  <a:srgbClr val="2B3152"/>
                </a:solidFill>
                <a:latin typeface="Trebuchet MS"/>
                <a:cs typeface="Trebuchet MS"/>
              </a:rPr>
              <a:t>Masing-masing</a:t>
            </a:r>
            <a:r>
              <a:rPr sz="22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20" dirty="0">
                <a:solidFill>
                  <a:srgbClr val="2B3152"/>
                </a:solidFill>
                <a:latin typeface="Trebuchet MS"/>
                <a:cs typeface="Trebuchet MS"/>
              </a:rPr>
              <a:t>Notasi</a:t>
            </a:r>
            <a:r>
              <a:rPr sz="2200" b="1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2200" b="1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2200" b="1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45" dirty="0">
                <a:solidFill>
                  <a:srgbClr val="2B3152"/>
                </a:solidFill>
                <a:latin typeface="Trebuchet MS"/>
                <a:cs typeface="Trebuchet MS"/>
              </a:rPr>
              <a:t>?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094890" y="2661192"/>
            <a:ext cx="5150485" cy="2269490"/>
            <a:chOff x="2094890" y="2661192"/>
            <a:chExt cx="5150485" cy="226949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4890" y="2661192"/>
              <a:ext cx="23317" cy="3687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146843" y="3784728"/>
              <a:ext cx="2098040" cy="1145540"/>
            </a:xfrm>
            <a:custGeom>
              <a:avLst/>
              <a:gdLst/>
              <a:ahLst/>
              <a:cxnLst/>
              <a:rect l="l" t="t" r="r" b="b"/>
              <a:pathLst>
                <a:path w="2098040" h="1145539">
                  <a:moveTo>
                    <a:pt x="2097952" y="0"/>
                  </a:moveTo>
                  <a:lnTo>
                    <a:pt x="0" y="0"/>
                  </a:lnTo>
                  <a:lnTo>
                    <a:pt x="0" y="1145467"/>
                  </a:lnTo>
                  <a:lnTo>
                    <a:pt x="2097952" y="1145467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026020" y="6079337"/>
            <a:ext cx="4456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2B3152"/>
                </a:solidFill>
                <a:latin typeface="Trebuchet MS"/>
                <a:cs typeface="Trebuchet MS"/>
              </a:rPr>
              <a:t>Note</a:t>
            </a:r>
            <a:r>
              <a:rPr sz="2200" b="1" spc="-20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2200" b="1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menggunakan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Kardinalitas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baik.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52070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90" dirty="0">
                <a:latin typeface="Trebuchet MS"/>
                <a:cs typeface="Trebuchet MS"/>
              </a:rPr>
              <a:t>Hubungan</a:t>
            </a:r>
            <a:r>
              <a:rPr sz="3600" b="1" spc="-300" dirty="0">
                <a:latin typeface="Trebuchet MS"/>
                <a:cs typeface="Trebuchet MS"/>
              </a:rPr>
              <a:t> </a:t>
            </a:r>
            <a:r>
              <a:rPr sz="3600" b="1" spc="-265" dirty="0">
                <a:latin typeface="Trebuchet MS"/>
                <a:cs typeface="Trebuchet MS"/>
              </a:rPr>
              <a:t>: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25" dirty="0">
                <a:latin typeface="Trebuchet MS"/>
                <a:cs typeface="Trebuchet MS"/>
              </a:rPr>
              <a:t>C</a:t>
            </a:r>
            <a:r>
              <a:rPr sz="3600" b="1" spc="-114" dirty="0">
                <a:latin typeface="Trebuchet MS"/>
                <a:cs typeface="Trebuchet MS"/>
              </a:rPr>
              <a:t>ompos</a:t>
            </a:r>
            <a:r>
              <a:rPr sz="3600" b="1" spc="-75" dirty="0">
                <a:latin typeface="Trebuchet MS"/>
                <a:cs typeface="Trebuchet MS"/>
              </a:rPr>
              <a:t>i</a:t>
            </a:r>
            <a:r>
              <a:rPr sz="3600" b="1" spc="-10" dirty="0">
                <a:latin typeface="Trebuchet MS"/>
                <a:cs typeface="Trebuchet MS"/>
              </a:rPr>
              <a:t>t</a:t>
            </a:r>
            <a:r>
              <a:rPr sz="3600" b="1" spc="-105" dirty="0">
                <a:latin typeface="Trebuchet MS"/>
                <a:cs typeface="Trebuchet MS"/>
              </a:rPr>
              <a:t>ion</a:t>
            </a:r>
            <a:r>
              <a:rPr sz="3600" b="1" spc="-31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6254" y="1190625"/>
            <a:ext cx="6476365" cy="1047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38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Relasi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makna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merupakan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bagian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antar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class.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Composition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(komposisi)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adalah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bentuk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khusus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Aggregation.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ct val="100000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Siklus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hidup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2B3152"/>
                </a:solidFill>
                <a:latin typeface="Trebuchet MS"/>
                <a:cs typeface="Trebuchet MS"/>
              </a:rPr>
              <a:t>object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bergantung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pada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pemilik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2B3152"/>
                </a:solidFill>
                <a:latin typeface="Trebuchet MS"/>
                <a:cs typeface="Trebuchet MS"/>
              </a:rPr>
              <a:t>objectnya.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46843" y="3303812"/>
            <a:ext cx="2098040" cy="481330"/>
          </a:xfrm>
          <a:prstGeom prst="rect">
            <a:avLst/>
          </a:prstGeom>
          <a:solidFill>
            <a:srgbClr val="F9D644"/>
          </a:solidFill>
          <a:ln w="10671">
            <a:solidFill>
              <a:srgbClr val="000000"/>
            </a:solidFill>
          </a:ln>
        </p:spPr>
        <p:txBody>
          <a:bodyPr vert="horz" wrap="square" lIns="0" tIns="101600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800"/>
              </a:spcBef>
            </a:pPr>
            <a:r>
              <a:rPr sz="155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38458" y="5183334"/>
            <a:ext cx="2098040" cy="1145540"/>
          </a:xfrm>
          <a:custGeom>
            <a:avLst/>
            <a:gdLst/>
            <a:ahLst/>
            <a:cxnLst/>
            <a:rect l="l" t="t" r="r" b="b"/>
            <a:pathLst>
              <a:path w="2098040" h="1145539">
                <a:moveTo>
                  <a:pt x="2097952" y="0"/>
                </a:moveTo>
                <a:lnTo>
                  <a:pt x="0" y="0"/>
                </a:lnTo>
                <a:lnTo>
                  <a:pt x="0" y="1145467"/>
                </a:lnTo>
                <a:lnTo>
                  <a:pt x="2097952" y="1145467"/>
                </a:lnTo>
                <a:lnTo>
                  <a:pt x="209795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838458" y="4702365"/>
            <a:ext cx="2098040" cy="481330"/>
          </a:xfrm>
          <a:prstGeom prst="rect">
            <a:avLst/>
          </a:prstGeom>
          <a:solidFill>
            <a:srgbClr val="F9D644"/>
          </a:solidFill>
          <a:ln w="10671">
            <a:solidFill>
              <a:srgbClr val="000000"/>
            </a:solidFill>
          </a:ln>
        </p:spPr>
        <p:txBody>
          <a:bodyPr vert="horz" wrap="square" lIns="0" tIns="10477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825"/>
              </a:spcBef>
            </a:pPr>
            <a:r>
              <a:rPr sz="1550" b="1" spc="-5" dirty="0">
                <a:solidFill>
                  <a:srgbClr val="2B3152"/>
                </a:solidFill>
                <a:latin typeface="Trebuchet MS"/>
                <a:cs typeface="Trebuchet MS"/>
              </a:rPr>
              <a:t>Mesin</a:t>
            </a:r>
            <a:endParaRPr sz="1550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38458" y="2698808"/>
            <a:ext cx="2098040" cy="1626870"/>
            <a:chOff x="1838458" y="2698808"/>
            <a:chExt cx="2098040" cy="1626870"/>
          </a:xfrm>
        </p:grpSpPr>
        <p:sp>
          <p:nvSpPr>
            <p:cNvPr id="13" name="object 13"/>
            <p:cNvSpPr/>
            <p:nvPr/>
          </p:nvSpPr>
          <p:spPr>
            <a:xfrm>
              <a:off x="1838458" y="3179724"/>
              <a:ext cx="2098040" cy="1145540"/>
            </a:xfrm>
            <a:custGeom>
              <a:avLst/>
              <a:gdLst/>
              <a:ahLst/>
              <a:cxnLst/>
              <a:rect l="l" t="t" r="r" b="b"/>
              <a:pathLst>
                <a:path w="2098040" h="1145539">
                  <a:moveTo>
                    <a:pt x="2097952" y="0"/>
                  </a:moveTo>
                  <a:lnTo>
                    <a:pt x="0" y="0"/>
                  </a:lnTo>
                  <a:lnTo>
                    <a:pt x="0" y="1145467"/>
                  </a:lnTo>
                  <a:lnTo>
                    <a:pt x="2097952" y="1145467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838458" y="2698808"/>
              <a:ext cx="2098040" cy="481330"/>
            </a:xfrm>
            <a:custGeom>
              <a:avLst/>
              <a:gdLst/>
              <a:ahLst/>
              <a:cxnLst/>
              <a:rect l="l" t="t" r="r" b="b"/>
              <a:pathLst>
                <a:path w="2098040" h="481330">
                  <a:moveTo>
                    <a:pt x="2097952" y="0"/>
                  </a:moveTo>
                  <a:lnTo>
                    <a:pt x="0" y="0"/>
                  </a:lnTo>
                  <a:lnTo>
                    <a:pt x="0" y="480972"/>
                  </a:lnTo>
                  <a:lnTo>
                    <a:pt x="2097952" y="480972"/>
                  </a:lnTo>
                  <a:lnTo>
                    <a:pt x="2097952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838458" y="2698808"/>
            <a:ext cx="2098040" cy="481330"/>
          </a:xfrm>
          <a:prstGeom prst="rect">
            <a:avLst/>
          </a:prstGeom>
          <a:ln w="10671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785"/>
              </a:spcBef>
            </a:pPr>
            <a:r>
              <a:rPr sz="1550" b="1" spc="-25" dirty="0">
                <a:solidFill>
                  <a:srgbClr val="2B3152"/>
                </a:solidFill>
                <a:latin typeface="Trebuchet MS"/>
                <a:cs typeface="Trebuchet MS"/>
              </a:rPr>
              <a:t>Ban</a:t>
            </a:r>
            <a:endParaRPr sz="155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920454" y="3776888"/>
            <a:ext cx="1251585" cy="1755139"/>
            <a:chOff x="3920454" y="3776888"/>
            <a:chExt cx="1251585" cy="1755139"/>
          </a:xfrm>
        </p:grpSpPr>
        <p:sp>
          <p:nvSpPr>
            <p:cNvPr id="17" name="object 17"/>
            <p:cNvSpPr/>
            <p:nvPr/>
          </p:nvSpPr>
          <p:spPr>
            <a:xfrm>
              <a:off x="3936464" y="3792895"/>
              <a:ext cx="1113155" cy="298450"/>
            </a:xfrm>
            <a:custGeom>
              <a:avLst/>
              <a:gdLst/>
              <a:ahLst/>
              <a:cxnLst/>
              <a:rect l="l" t="t" r="r" b="b"/>
              <a:pathLst>
                <a:path w="1113154" h="298450">
                  <a:moveTo>
                    <a:pt x="1112882" y="298091"/>
                  </a:moveTo>
                  <a:lnTo>
                    <a:pt x="0" y="0"/>
                  </a:lnTo>
                </a:path>
              </a:pathLst>
            </a:custGeom>
            <a:ln w="32015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66156" y="4042111"/>
              <a:ext cx="205522" cy="10813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936464" y="4193291"/>
              <a:ext cx="1144905" cy="1322705"/>
            </a:xfrm>
            <a:custGeom>
              <a:avLst/>
              <a:gdLst/>
              <a:ahLst/>
              <a:cxnLst/>
              <a:rect l="l" t="t" r="r" b="b"/>
              <a:pathLst>
                <a:path w="1144904" h="1322704">
                  <a:moveTo>
                    <a:pt x="1144337" y="0"/>
                  </a:moveTo>
                  <a:lnTo>
                    <a:pt x="0" y="1322287"/>
                  </a:lnTo>
                </a:path>
              </a:pathLst>
            </a:custGeom>
            <a:ln w="32020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22661" y="4096464"/>
              <a:ext cx="142613" cy="163205"/>
            </a:xfrm>
            <a:prstGeom prst="rect">
              <a:avLst/>
            </a:prstGeom>
          </p:spPr>
        </p:pic>
      </p:grpSp>
      <p:sp>
        <p:nvSpPr>
          <p:cNvPr id="21" name="object 21"/>
          <p:cNvSpPr/>
          <p:nvPr/>
        </p:nvSpPr>
        <p:spPr>
          <a:xfrm>
            <a:off x="5187123" y="4357490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51" y="0"/>
                </a:lnTo>
              </a:path>
            </a:pathLst>
          </a:custGeom>
          <a:ln w="10671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146843" y="3784756"/>
            <a:ext cx="2098040" cy="1145540"/>
          </a:xfrm>
          <a:prstGeom prst="rect">
            <a:avLst/>
          </a:prstGeom>
          <a:ln w="10672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37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9720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62560">
              <a:lnSpc>
                <a:spcPct val="100000"/>
              </a:lnSpc>
              <a:spcBef>
                <a:spcPts val="715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1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1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9720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878804" y="5756071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38" y="0"/>
                </a:lnTo>
              </a:path>
            </a:pathLst>
          </a:custGeom>
          <a:ln w="10671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838458" y="5183336"/>
            <a:ext cx="2098040" cy="1145540"/>
          </a:xfrm>
          <a:prstGeom prst="rect">
            <a:avLst/>
          </a:prstGeom>
          <a:ln w="10672">
            <a:solidFill>
              <a:srgbClr val="000000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157480">
              <a:lnSpc>
                <a:spcPct val="100000"/>
              </a:lnSpc>
              <a:spcBef>
                <a:spcPts val="395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5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57480">
              <a:lnSpc>
                <a:spcPct val="100000"/>
              </a:lnSpc>
              <a:spcBef>
                <a:spcPts val="72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3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5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0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878804" y="3752486"/>
            <a:ext cx="2017395" cy="0"/>
          </a:xfrm>
          <a:custGeom>
            <a:avLst/>
            <a:gdLst/>
            <a:ahLst/>
            <a:cxnLst/>
            <a:rect l="l" t="t" r="r" b="b"/>
            <a:pathLst>
              <a:path w="2017395">
                <a:moveTo>
                  <a:pt x="0" y="0"/>
                </a:moveTo>
                <a:lnTo>
                  <a:pt x="2017238" y="0"/>
                </a:lnTo>
              </a:path>
            </a:pathLst>
          </a:custGeom>
          <a:ln w="10671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38458" y="3179752"/>
            <a:ext cx="2098040" cy="1145540"/>
          </a:xfrm>
          <a:prstGeom prst="rect">
            <a:avLst/>
          </a:prstGeom>
          <a:ln w="10672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57480">
              <a:lnSpc>
                <a:spcPct val="100000"/>
              </a:lnSpc>
              <a:spcBef>
                <a:spcPts val="36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-45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2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p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20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40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35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0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  <a:p>
            <a:pPr marL="157480">
              <a:lnSpc>
                <a:spcPct val="100000"/>
              </a:lnSpc>
              <a:spcBef>
                <a:spcPts val="720"/>
              </a:spcBef>
            </a:pPr>
            <a:r>
              <a:rPr sz="135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35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350" spc="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h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350" spc="-6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350" spc="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350" spc="-5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350" spc="-7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350" spc="-100" dirty="0">
                <a:solidFill>
                  <a:srgbClr val="2B3152"/>
                </a:solidFill>
                <a:latin typeface="Trebuchet MS"/>
                <a:cs typeface="Trebuchet MS"/>
              </a:rPr>
              <a:t>1</a:t>
            </a:r>
            <a:r>
              <a:rPr sz="135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35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6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350" spc="1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350" spc="-5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350" spc="-1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350">
              <a:latin typeface="Trebuchet MS"/>
              <a:cs typeface="Trebuchet MS"/>
            </a:endParaRPr>
          </a:p>
          <a:p>
            <a:pPr marL="294005">
              <a:lnSpc>
                <a:spcPct val="100000"/>
              </a:lnSpc>
              <a:spcBef>
                <a:spcPts val="400"/>
              </a:spcBef>
            </a:pP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35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35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66750" algn="ctr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Hasil</a:t>
            </a:r>
            <a:r>
              <a:rPr spc="-390" dirty="0"/>
              <a:t> </a:t>
            </a:r>
            <a:r>
              <a:rPr spc="-65" dirty="0"/>
              <a:t>analisa</a:t>
            </a:r>
            <a:r>
              <a:rPr spc="-409" dirty="0"/>
              <a:t> </a:t>
            </a:r>
            <a:r>
              <a:rPr spc="-105" dirty="0"/>
              <a:t>masing-masing</a:t>
            </a:r>
            <a:r>
              <a:rPr spc="-400" dirty="0"/>
              <a:t> </a:t>
            </a:r>
            <a:r>
              <a:rPr spc="-105" dirty="0"/>
              <a:t>orang</a:t>
            </a:r>
            <a:r>
              <a:rPr spc="-375" dirty="0"/>
              <a:t> </a:t>
            </a:r>
            <a:r>
              <a:rPr spc="-60" dirty="0"/>
              <a:t>bisa</a:t>
            </a:r>
            <a:r>
              <a:rPr spc="-385" dirty="0"/>
              <a:t> </a:t>
            </a:r>
            <a:r>
              <a:rPr spc="-105" dirty="0"/>
              <a:t>berbeda.</a:t>
            </a:r>
          </a:p>
          <a:p>
            <a:pPr marL="666750" algn="ctr">
              <a:lnSpc>
                <a:spcPct val="100000"/>
              </a:lnSpc>
            </a:pPr>
            <a:r>
              <a:rPr spc="-120" dirty="0"/>
              <a:t>Tergantung</a:t>
            </a:r>
            <a:r>
              <a:rPr spc="-375" dirty="0"/>
              <a:t> </a:t>
            </a:r>
            <a:r>
              <a:rPr spc="-55" dirty="0"/>
              <a:t>dari</a:t>
            </a:r>
            <a:r>
              <a:rPr spc="-405" dirty="0"/>
              <a:t> </a:t>
            </a:r>
            <a:r>
              <a:rPr spc="-75" dirty="0"/>
              <a:t>masal</a:t>
            </a:r>
            <a:r>
              <a:rPr spc="-90" dirty="0"/>
              <a:t>a</a:t>
            </a:r>
            <a:r>
              <a:rPr spc="-85" dirty="0"/>
              <a:t>h</a:t>
            </a:r>
            <a:r>
              <a:rPr spc="-400" dirty="0"/>
              <a:t> </a:t>
            </a:r>
            <a:r>
              <a:rPr spc="-65" dirty="0"/>
              <a:t>dan</a:t>
            </a:r>
            <a:r>
              <a:rPr spc="-370" dirty="0"/>
              <a:t> </a:t>
            </a:r>
            <a:r>
              <a:rPr spc="-75" dirty="0"/>
              <a:t>permintaan</a:t>
            </a:r>
            <a:r>
              <a:rPr spc="-250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9D64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98575" cy="6858000"/>
            <a:chOff x="0" y="0"/>
            <a:chExt cx="1298575" cy="6858000"/>
          </a:xfrm>
        </p:grpSpPr>
        <p:sp>
          <p:nvSpPr>
            <p:cNvPr id="4" name="object 4"/>
            <p:cNvSpPr/>
            <p:nvPr/>
          </p:nvSpPr>
          <p:spPr>
            <a:xfrm>
              <a:off x="475487" y="1456944"/>
              <a:ext cx="822960" cy="822960"/>
            </a:xfrm>
            <a:custGeom>
              <a:avLst/>
              <a:gdLst/>
              <a:ahLst/>
              <a:cxnLst/>
              <a:rect l="l" t="t" r="r" b="b"/>
              <a:pathLst>
                <a:path w="822960" h="822960">
                  <a:moveTo>
                    <a:pt x="411480" y="0"/>
                  </a:moveTo>
                  <a:lnTo>
                    <a:pt x="363492" y="2769"/>
                  </a:lnTo>
                  <a:lnTo>
                    <a:pt x="317131" y="10870"/>
                  </a:lnTo>
                  <a:lnTo>
                    <a:pt x="272704" y="23994"/>
                  </a:lnTo>
                  <a:lnTo>
                    <a:pt x="230521" y="41832"/>
                  </a:lnTo>
                  <a:lnTo>
                    <a:pt x="190890" y="64075"/>
                  </a:lnTo>
                  <a:lnTo>
                    <a:pt x="154120" y="90413"/>
                  </a:lnTo>
                  <a:lnTo>
                    <a:pt x="120519" y="120538"/>
                  </a:lnTo>
                  <a:lnTo>
                    <a:pt x="90397" y="154141"/>
                  </a:lnTo>
                  <a:lnTo>
                    <a:pt x="64062" y="190913"/>
                  </a:lnTo>
                  <a:lnTo>
                    <a:pt x="41823" y="230543"/>
                  </a:lnTo>
                  <a:lnTo>
                    <a:pt x="23988" y="272725"/>
                  </a:lnTo>
                  <a:lnTo>
                    <a:pt x="10867" y="317147"/>
                  </a:lnTo>
                  <a:lnTo>
                    <a:pt x="2768" y="363502"/>
                  </a:lnTo>
                  <a:lnTo>
                    <a:pt x="0" y="411479"/>
                  </a:lnTo>
                  <a:lnTo>
                    <a:pt x="2768" y="459457"/>
                  </a:lnTo>
                  <a:lnTo>
                    <a:pt x="10867" y="505812"/>
                  </a:lnTo>
                  <a:lnTo>
                    <a:pt x="23988" y="550234"/>
                  </a:lnTo>
                  <a:lnTo>
                    <a:pt x="41823" y="592416"/>
                  </a:lnTo>
                  <a:lnTo>
                    <a:pt x="64062" y="632046"/>
                  </a:lnTo>
                  <a:lnTo>
                    <a:pt x="90397" y="668818"/>
                  </a:lnTo>
                  <a:lnTo>
                    <a:pt x="120519" y="702421"/>
                  </a:lnTo>
                  <a:lnTo>
                    <a:pt x="154120" y="732546"/>
                  </a:lnTo>
                  <a:lnTo>
                    <a:pt x="190890" y="758884"/>
                  </a:lnTo>
                  <a:lnTo>
                    <a:pt x="230521" y="781127"/>
                  </a:lnTo>
                  <a:lnTo>
                    <a:pt x="272704" y="798965"/>
                  </a:lnTo>
                  <a:lnTo>
                    <a:pt x="317131" y="812089"/>
                  </a:lnTo>
                  <a:lnTo>
                    <a:pt x="363492" y="820190"/>
                  </a:lnTo>
                  <a:lnTo>
                    <a:pt x="411480" y="822959"/>
                  </a:lnTo>
                  <a:lnTo>
                    <a:pt x="459467" y="820190"/>
                  </a:lnTo>
                  <a:lnTo>
                    <a:pt x="505828" y="812089"/>
                  </a:lnTo>
                  <a:lnTo>
                    <a:pt x="550255" y="798965"/>
                  </a:lnTo>
                  <a:lnTo>
                    <a:pt x="592438" y="781127"/>
                  </a:lnTo>
                  <a:lnTo>
                    <a:pt x="632069" y="758884"/>
                  </a:lnTo>
                  <a:lnTo>
                    <a:pt x="668839" y="732546"/>
                  </a:lnTo>
                  <a:lnTo>
                    <a:pt x="702440" y="702421"/>
                  </a:lnTo>
                  <a:lnTo>
                    <a:pt x="732562" y="668818"/>
                  </a:lnTo>
                  <a:lnTo>
                    <a:pt x="758897" y="632046"/>
                  </a:lnTo>
                  <a:lnTo>
                    <a:pt x="781136" y="592416"/>
                  </a:lnTo>
                  <a:lnTo>
                    <a:pt x="798971" y="550234"/>
                  </a:lnTo>
                  <a:lnTo>
                    <a:pt x="812092" y="505812"/>
                  </a:lnTo>
                  <a:lnTo>
                    <a:pt x="820191" y="459457"/>
                  </a:lnTo>
                  <a:lnTo>
                    <a:pt x="822960" y="411479"/>
                  </a:lnTo>
                  <a:lnTo>
                    <a:pt x="820191" y="363502"/>
                  </a:lnTo>
                  <a:lnTo>
                    <a:pt x="812092" y="317147"/>
                  </a:lnTo>
                  <a:lnTo>
                    <a:pt x="798971" y="272725"/>
                  </a:lnTo>
                  <a:lnTo>
                    <a:pt x="781136" y="230543"/>
                  </a:lnTo>
                  <a:lnTo>
                    <a:pt x="758897" y="190913"/>
                  </a:lnTo>
                  <a:lnTo>
                    <a:pt x="732562" y="154141"/>
                  </a:lnTo>
                  <a:lnTo>
                    <a:pt x="702440" y="120538"/>
                  </a:lnTo>
                  <a:lnTo>
                    <a:pt x="668839" y="90413"/>
                  </a:lnTo>
                  <a:lnTo>
                    <a:pt x="632069" y="64075"/>
                  </a:lnTo>
                  <a:lnTo>
                    <a:pt x="592438" y="41832"/>
                  </a:lnTo>
                  <a:lnTo>
                    <a:pt x="550255" y="23994"/>
                  </a:lnTo>
                  <a:lnTo>
                    <a:pt x="505828" y="10870"/>
                  </a:lnTo>
                  <a:lnTo>
                    <a:pt x="459467" y="2769"/>
                  </a:lnTo>
                  <a:lnTo>
                    <a:pt x="4114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3084" y="1615973"/>
              <a:ext cx="471170" cy="508634"/>
            </a:xfrm>
            <a:custGeom>
              <a:avLst/>
              <a:gdLst/>
              <a:ahLst/>
              <a:cxnLst/>
              <a:rect l="l" t="t" r="r" b="b"/>
              <a:pathLst>
                <a:path w="471169" h="508635">
                  <a:moveTo>
                    <a:pt x="272643" y="0"/>
                  </a:moveTo>
                  <a:lnTo>
                    <a:pt x="198285" y="0"/>
                  </a:lnTo>
                  <a:lnTo>
                    <a:pt x="198285" y="272656"/>
                  </a:lnTo>
                  <a:lnTo>
                    <a:pt x="272643" y="272656"/>
                  </a:lnTo>
                  <a:lnTo>
                    <a:pt x="272643" y="0"/>
                  </a:lnTo>
                  <a:close/>
                </a:path>
                <a:path w="471169" h="508635">
                  <a:moveTo>
                    <a:pt x="470928" y="272656"/>
                  </a:moveTo>
                  <a:lnTo>
                    <a:pt x="466318" y="225958"/>
                  </a:lnTo>
                  <a:lnTo>
                    <a:pt x="453085" y="182422"/>
                  </a:lnTo>
                  <a:lnTo>
                    <a:pt x="432117" y="142951"/>
                  </a:lnTo>
                  <a:lnTo>
                    <a:pt x="404304" y="108483"/>
                  </a:lnTo>
                  <a:lnTo>
                    <a:pt x="370547" y="79933"/>
                  </a:lnTo>
                  <a:lnTo>
                    <a:pt x="327799" y="140665"/>
                  </a:lnTo>
                  <a:lnTo>
                    <a:pt x="356057" y="165912"/>
                  </a:lnTo>
                  <a:lnTo>
                    <a:pt x="377748" y="197129"/>
                  </a:lnTo>
                  <a:lnTo>
                    <a:pt x="391668" y="233121"/>
                  </a:lnTo>
                  <a:lnTo>
                    <a:pt x="396570" y="272656"/>
                  </a:lnTo>
                  <a:lnTo>
                    <a:pt x="390791" y="315353"/>
                  </a:lnTo>
                  <a:lnTo>
                    <a:pt x="374497" y="353809"/>
                  </a:lnTo>
                  <a:lnTo>
                    <a:pt x="349250" y="386435"/>
                  </a:lnTo>
                  <a:lnTo>
                    <a:pt x="316623" y="411683"/>
                  </a:lnTo>
                  <a:lnTo>
                    <a:pt x="278168" y="427990"/>
                  </a:lnTo>
                  <a:lnTo>
                    <a:pt x="235470" y="433768"/>
                  </a:lnTo>
                  <a:lnTo>
                    <a:pt x="192760" y="427990"/>
                  </a:lnTo>
                  <a:lnTo>
                    <a:pt x="154317" y="411683"/>
                  </a:lnTo>
                  <a:lnTo>
                    <a:pt x="121691" y="386435"/>
                  </a:lnTo>
                  <a:lnTo>
                    <a:pt x="96443" y="353809"/>
                  </a:lnTo>
                  <a:lnTo>
                    <a:pt x="80137" y="315353"/>
                  </a:lnTo>
                  <a:lnTo>
                    <a:pt x="74358" y="272656"/>
                  </a:lnTo>
                  <a:lnTo>
                    <a:pt x="79273" y="233121"/>
                  </a:lnTo>
                  <a:lnTo>
                    <a:pt x="93179" y="197129"/>
                  </a:lnTo>
                  <a:lnTo>
                    <a:pt x="114884" y="165912"/>
                  </a:lnTo>
                  <a:lnTo>
                    <a:pt x="143141" y="140665"/>
                  </a:lnTo>
                  <a:lnTo>
                    <a:pt x="100380" y="79933"/>
                  </a:lnTo>
                  <a:lnTo>
                    <a:pt x="66624" y="108483"/>
                  </a:lnTo>
                  <a:lnTo>
                    <a:pt x="38811" y="142951"/>
                  </a:lnTo>
                  <a:lnTo>
                    <a:pt x="17843" y="182422"/>
                  </a:lnTo>
                  <a:lnTo>
                    <a:pt x="4610" y="225958"/>
                  </a:lnTo>
                  <a:lnTo>
                    <a:pt x="0" y="272656"/>
                  </a:lnTo>
                  <a:lnTo>
                    <a:pt x="4787" y="320128"/>
                  </a:lnTo>
                  <a:lnTo>
                    <a:pt x="18491" y="364350"/>
                  </a:lnTo>
                  <a:lnTo>
                    <a:pt x="40195" y="404342"/>
                  </a:lnTo>
                  <a:lnTo>
                    <a:pt x="68935" y="439191"/>
                  </a:lnTo>
                  <a:lnTo>
                    <a:pt x="103784" y="467931"/>
                  </a:lnTo>
                  <a:lnTo>
                    <a:pt x="143776" y="489635"/>
                  </a:lnTo>
                  <a:lnTo>
                    <a:pt x="187985" y="503351"/>
                  </a:lnTo>
                  <a:lnTo>
                    <a:pt x="235470" y="508127"/>
                  </a:lnTo>
                  <a:lnTo>
                    <a:pt x="282943" y="503351"/>
                  </a:lnTo>
                  <a:lnTo>
                    <a:pt x="327152" y="489635"/>
                  </a:lnTo>
                  <a:lnTo>
                    <a:pt x="367157" y="467931"/>
                  </a:lnTo>
                  <a:lnTo>
                    <a:pt x="401993" y="439191"/>
                  </a:lnTo>
                  <a:lnTo>
                    <a:pt x="430745" y="404342"/>
                  </a:lnTo>
                  <a:lnTo>
                    <a:pt x="452437" y="364350"/>
                  </a:lnTo>
                  <a:lnTo>
                    <a:pt x="466153" y="320128"/>
                  </a:lnTo>
                  <a:lnTo>
                    <a:pt x="470928" y="272656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822960" cy="6858000"/>
            </a:xfrm>
            <a:custGeom>
              <a:avLst/>
              <a:gdLst/>
              <a:ahLst/>
              <a:cxnLst/>
              <a:rect l="l" t="t" r="r" b="b"/>
              <a:pathLst>
                <a:path w="822960" h="6858000">
                  <a:moveTo>
                    <a:pt x="822718" y="0"/>
                  </a:moveTo>
                  <a:lnTo>
                    <a:pt x="0" y="0"/>
                  </a:lnTo>
                  <a:lnTo>
                    <a:pt x="0" y="6857997"/>
                  </a:lnTo>
                  <a:lnTo>
                    <a:pt x="822718" y="6857997"/>
                  </a:lnTo>
                  <a:lnTo>
                    <a:pt x="822718" y="2710815"/>
                  </a:lnTo>
                  <a:lnTo>
                    <a:pt x="814004" y="2638976"/>
                  </a:lnTo>
                  <a:lnTo>
                    <a:pt x="787157" y="2573320"/>
                  </a:lnTo>
                  <a:lnTo>
                    <a:pt x="745596" y="2512328"/>
                  </a:lnTo>
                  <a:lnTo>
                    <a:pt x="720364" y="2483104"/>
                  </a:lnTo>
                  <a:lnTo>
                    <a:pt x="692735" y="2454475"/>
                  </a:lnTo>
                  <a:lnTo>
                    <a:pt x="663135" y="2426251"/>
                  </a:lnTo>
                  <a:lnTo>
                    <a:pt x="631992" y="2398242"/>
                  </a:lnTo>
                  <a:lnTo>
                    <a:pt x="599732" y="2370257"/>
                  </a:lnTo>
                  <a:lnTo>
                    <a:pt x="533572" y="2313600"/>
                  </a:lnTo>
                  <a:lnTo>
                    <a:pt x="500526" y="2284547"/>
                  </a:lnTo>
                  <a:lnTo>
                    <a:pt x="468072" y="2254757"/>
                  </a:lnTo>
                  <a:lnTo>
                    <a:pt x="436636" y="2224042"/>
                  </a:lnTo>
                  <a:lnTo>
                    <a:pt x="406647" y="2192209"/>
                  </a:lnTo>
                  <a:lnTo>
                    <a:pt x="378531" y="2159069"/>
                  </a:lnTo>
                  <a:lnTo>
                    <a:pt x="352715" y="2124432"/>
                  </a:lnTo>
                  <a:lnTo>
                    <a:pt x="329626" y="2088108"/>
                  </a:lnTo>
                  <a:lnTo>
                    <a:pt x="309692" y="2049906"/>
                  </a:lnTo>
                  <a:lnTo>
                    <a:pt x="293339" y="2009637"/>
                  </a:lnTo>
                  <a:lnTo>
                    <a:pt x="280995" y="1967109"/>
                  </a:lnTo>
                  <a:lnTo>
                    <a:pt x="273086" y="1922134"/>
                  </a:lnTo>
                  <a:lnTo>
                    <a:pt x="270040" y="1874520"/>
                  </a:lnTo>
                  <a:lnTo>
                    <a:pt x="272067" y="1828708"/>
                  </a:lnTo>
                  <a:lnTo>
                    <a:pt x="278797" y="1785383"/>
                  </a:lnTo>
                  <a:lnTo>
                    <a:pt x="289835" y="1744370"/>
                  </a:lnTo>
                  <a:lnTo>
                    <a:pt x="304784" y="1705494"/>
                  </a:lnTo>
                  <a:lnTo>
                    <a:pt x="323249" y="1668581"/>
                  </a:lnTo>
                  <a:lnTo>
                    <a:pt x="344835" y="1633457"/>
                  </a:lnTo>
                  <a:lnTo>
                    <a:pt x="369146" y="1599947"/>
                  </a:lnTo>
                  <a:lnTo>
                    <a:pt x="395786" y="1567878"/>
                  </a:lnTo>
                  <a:lnTo>
                    <a:pt x="424360" y="1537074"/>
                  </a:lnTo>
                  <a:lnTo>
                    <a:pt x="454472" y="1507363"/>
                  </a:lnTo>
                  <a:lnTo>
                    <a:pt x="485727" y="1478568"/>
                  </a:lnTo>
                  <a:lnTo>
                    <a:pt x="517730" y="1450517"/>
                  </a:lnTo>
                  <a:lnTo>
                    <a:pt x="550084" y="1423034"/>
                  </a:lnTo>
                  <a:lnTo>
                    <a:pt x="614265" y="1369079"/>
                  </a:lnTo>
                  <a:lnTo>
                    <a:pt x="645301" y="1342257"/>
                  </a:lnTo>
                  <a:lnTo>
                    <a:pt x="675107" y="1315307"/>
                  </a:lnTo>
                  <a:lnTo>
                    <a:pt x="703286" y="1288054"/>
                  </a:lnTo>
                  <a:lnTo>
                    <a:pt x="729444" y="1260325"/>
                  </a:lnTo>
                  <a:lnTo>
                    <a:pt x="774113" y="1202738"/>
                  </a:lnTo>
                  <a:lnTo>
                    <a:pt x="805949" y="1141152"/>
                  </a:lnTo>
                  <a:lnTo>
                    <a:pt x="821787" y="1074172"/>
                  </a:lnTo>
                  <a:lnTo>
                    <a:pt x="822718" y="1038225"/>
                  </a:lnTo>
                  <a:lnTo>
                    <a:pt x="8227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4901" y="3179571"/>
              <a:ext cx="422909" cy="2038350"/>
            </a:xfrm>
            <a:custGeom>
              <a:avLst/>
              <a:gdLst/>
              <a:ahLst/>
              <a:cxnLst/>
              <a:rect l="l" t="t" r="r" b="b"/>
              <a:pathLst>
                <a:path w="422909" h="2038350">
                  <a:moveTo>
                    <a:pt x="117246" y="1624076"/>
                  </a:moveTo>
                  <a:lnTo>
                    <a:pt x="116357" y="1614766"/>
                  </a:lnTo>
                  <a:lnTo>
                    <a:pt x="113715" y="1606029"/>
                  </a:lnTo>
                  <a:lnTo>
                    <a:pt x="109296" y="1597926"/>
                  </a:lnTo>
                  <a:lnTo>
                    <a:pt x="103111" y="1590509"/>
                  </a:lnTo>
                  <a:lnTo>
                    <a:pt x="98564" y="1583740"/>
                  </a:lnTo>
                  <a:lnTo>
                    <a:pt x="97053" y="1576158"/>
                  </a:lnTo>
                  <a:lnTo>
                    <a:pt x="98564" y="1568691"/>
                  </a:lnTo>
                  <a:lnTo>
                    <a:pt x="103111" y="1562303"/>
                  </a:lnTo>
                  <a:lnTo>
                    <a:pt x="108496" y="1556931"/>
                  </a:lnTo>
                  <a:lnTo>
                    <a:pt x="108496" y="1548879"/>
                  </a:lnTo>
                  <a:lnTo>
                    <a:pt x="97726" y="1538135"/>
                  </a:lnTo>
                  <a:lnTo>
                    <a:pt x="89649" y="1538135"/>
                  </a:lnTo>
                  <a:lnTo>
                    <a:pt x="84264" y="1543507"/>
                  </a:lnTo>
                  <a:lnTo>
                    <a:pt x="73672" y="1559661"/>
                  </a:lnTo>
                  <a:lnTo>
                    <a:pt x="70129" y="1577581"/>
                  </a:lnTo>
                  <a:lnTo>
                    <a:pt x="73672" y="1595247"/>
                  </a:lnTo>
                  <a:lnTo>
                    <a:pt x="84264" y="1610652"/>
                  </a:lnTo>
                  <a:lnTo>
                    <a:pt x="88303" y="1614678"/>
                  </a:lnTo>
                  <a:lnTo>
                    <a:pt x="90322" y="1619377"/>
                  </a:lnTo>
                  <a:lnTo>
                    <a:pt x="90322" y="1630121"/>
                  </a:lnTo>
                  <a:lnTo>
                    <a:pt x="88303" y="1635493"/>
                  </a:lnTo>
                  <a:lnTo>
                    <a:pt x="84264" y="1638846"/>
                  </a:lnTo>
                  <a:lnTo>
                    <a:pt x="78879" y="1644218"/>
                  </a:lnTo>
                  <a:lnTo>
                    <a:pt x="78879" y="1652282"/>
                  </a:lnTo>
                  <a:lnTo>
                    <a:pt x="86956" y="1660334"/>
                  </a:lnTo>
                  <a:lnTo>
                    <a:pt x="90322" y="1661680"/>
                  </a:lnTo>
                  <a:lnTo>
                    <a:pt x="97053" y="1661680"/>
                  </a:lnTo>
                  <a:lnTo>
                    <a:pt x="116268" y="1633474"/>
                  </a:lnTo>
                  <a:lnTo>
                    <a:pt x="117246" y="1624076"/>
                  </a:lnTo>
                  <a:close/>
                </a:path>
                <a:path w="422909" h="2038350">
                  <a:moveTo>
                    <a:pt x="129133" y="368693"/>
                  </a:moveTo>
                  <a:lnTo>
                    <a:pt x="79946" y="368693"/>
                  </a:lnTo>
                  <a:lnTo>
                    <a:pt x="79946" y="417893"/>
                  </a:lnTo>
                  <a:lnTo>
                    <a:pt x="129133" y="417893"/>
                  </a:lnTo>
                  <a:lnTo>
                    <a:pt x="129133" y="368693"/>
                  </a:lnTo>
                  <a:close/>
                </a:path>
                <a:path w="422909" h="2038350">
                  <a:moveTo>
                    <a:pt x="129133" y="270294"/>
                  </a:moveTo>
                  <a:lnTo>
                    <a:pt x="79946" y="270294"/>
                  </a:lnTo>
                  <a:lnTo>
                    <a:pt x="79946" y="319493"/>
                  </a:lnTo>
                  <a:lnTo>
                    <a:pt x="129133" y="319493"/>
                  </a:lnTo>
                  <a:lnTo>
                    <a:pt x="129133" y="270294"/>
                  </a:lnTo>
                  <a:close/>
                </a:path>
                <a:path w="422909" h="2038350">
                  <a:moveTo>
                    <a:pt x="129133" y="171907"/>
                  </a:moveTo>
                  <a:lnTo>
                    <a:pt x="79946" y="171907"/>
                  </a:lnTo>
                  <a:lnTo>
                    <a:pt x="79946" y="221107"/>
                  </a:lnTo>
                  <a:lnTo>
                    <a:pt x="129133" y="221107"/>
                  </a:lnTo>
                  <a:lnTo>
                    <a:pt x="129133" y="171907"/>
                  </a:lnTo>
                  <a:close/>
                </a:path>
                <a:path w="422909" h="2038350">
                  <a:moveTo>
                    <a:pt x="129133" y="73507"/>
                  </a:moveTo>
                  <a:lnTo>
                    <a:pt x="79946" y="73507"/>
                  </a:lnTo>
                  <a:lnTo>
                    <a:pt x="79946" y="122707"/>
                  </a:lnTo>
                  <a:lnTo>
                    <a:pt x="129133" y="122707"/>
                  </a:lnTo>
                  <a:lnTo>
                    <a:pt x="129133" y="73507"/>
                  </a:lnTo>
                  <a:close/>
                </a:path>
                <a:path w="422909" h="2038350">
                  <a:moveTo>
                    <a:pt x="184543" y="1585137"/>
                  </a:moveTo>
                  <a:lnTo>
                    <a:pt x="183654" y="1575841"/>
                  </a:lnTo>
                  <a:lnTo>
                    <a:pt x="181013" y="1567167"/>
                  </a:lnTo>
                  <a:lnTo>
                    <a:pt x="176593" y="1559267"/>
                  </a:lnTo>
                  <a:lnTo>
                    <a:pt x="170408" y="1552232"/>
                  </a:lnTo>
                  <a:lnTo>
                    <a:pt x="165862" y="1545475"/>
                  </a:lnTo>
                  <a:lnTo>
                    <a:pt x="164350" y="1537893"/>
                  </a:lnTo>
                  <a:lnTo>
                    <a:pt x="165862" y="1530438"/>
                  </a:lnTo>
                  <a:lnTo>
                    <a:pt x="170408" y="1524050"/>
                  </a:lnTo>
                  <a:lnTo>
                    <a:pt x="175793" y="1518678"/>
                  </a:lnTo>
                  <a:lnTo>
                    <a:pt x="175793" y="1510626"/>
                  </a:lnTo>
                  <a:lnTo>
                    <a:pt x="165023" y="1499882"/>
                  </a:lnTo>
                  <a:lnTo>
                    <a:pt x="156946" y="1499882"/>
                  </a:lnTo>
                  <a:lnTo>
                    <a:pt x="151561" y="1505254"/>
                  </a:lnTo>
                  <a:lnTo>
                    <a:pt x="140970" y="1520736"/>
                  </a:lnTo>
                  <a:lnTo>
                    <a:pt x="137439" y="1538478"/>
                  </a:lnTo>
                  <a:lnTo>
                    <a:pt x="140970" y="1556219"/>
                  </a:lnTo>
                  <a:lnTo>
                    <a:pt x="151561" y="1571701"/>
                  </a:lnTo>
                  <a:lnTo>
                    <a:pt x="155600" y="1575727"/>
                  </a:lnTo>
                  <a:lnTo>
                    <a:pt x="157619" y="1580438"/>
                  </a:lnTo>
                  <a:lnTo>
                    <a:pt x="157619" y="1591170"/>
                  </a:lnTo>
                  <a:lnTo>
                    <a:pt x="155600" y="1596542"/>
                  </a:lnTo>
                  <a:lnTo>
                    <a:pt x="151561" y="1599907"/>
                  </a:lnTo>
                  <a:lnTo>
                    <a:pt x="146177" y="1605280"/>
                  </a:lnTo>
                  <a:lnTo>
                    <a:pt x="146177" y="1613331"/>
                  </a:lnTo>
                  <a:lnTo>
                    <a:pt x="154254" y="1621396"/>
                  </a:lnTo>
                  <a:lnTo>
                    <a:pt x="157619" y="1622729"/>
                  </a:lnTo>
                  <a:lnTo>
                    <a:pt x="164350" y="1622729"/>
                  </a:lnTo>
                  <a:lnTo>
                    <a:pt x="183565" y="1594535"/>
                  </a:lnTo>
                  <a:lnTo>
                    <a:pt x="184543" y="1585137"/>
                  </a:lnTo>
                  <a:close/>
                </a:path>
                <a:path w="422909" h="2038350">
                  <a:moveTo>
                    <a:pt x="257390" y="1624406"/>
                  </a:moveTo>
                  <a:lnTo>
                    <a:pt x="253987" y="1606664"/>
                  </a:lnTo>
                  <a:lnTo>
                    <a:pt x="243763" y="1591170"/>
                  </a:lnTo>
                  <a:lnTo>
                    <a:pt x="239725" y="1587144"/>
                  </a:lnTo>
                  <a:lnTo>
                    <a:pt x="237705" y="1582445"/>
                  </a:lnTo>
                  <a:lnTo>
                    <a:pt x="237705" y="1571701"/>
                  </a:lnTo>
                  <a:lnTo>
                    <a:pt x="239725" y="1566329"/>
                  </a:lnTo>
                  <a:lnTo>
                    <a:pt x="243763" y="1562976"/>
                  </a:lnTo>
                  <a:lnTo>
                    <a:pt x="249148" y="1557604"/>
                  </a:lnTo>
                  <a:lnTo>
                    <a:pt x="249148" y="1549552"/>
                  </a:lnTo>
                  <a:lnTo>
                    <a:pt x="238379" y="1538808"/>
                  </a:lnTo>
                  <a:lnTo>
                    <a:pt x="230301" y="1538808"/>
                  </a:lnTo>
                  <a:lnTo>
                    <a:pt x="224917" y="1544180"/>
                  </a:lnTo>
                  <a:lnTo>
                    <a:pt x="219024" y="1551305"/>
                  </a:lnTo>
                  <a:lnTo>
                    <a:pt x="214579" y="1559445"/>
                  </a:lnTo>
                  <a:lnTo>
                    <a:pt x="211772" y="1568348"/>
                  </a:lnTo>
                  <a:lnTo>
                    <a:pt x="210794" y="1577746"/>
                  </a:lnTo>
                  <a:lnTo>
                    <a:pt x="212051" y="1587042"/>
                  </a:lnTo>
                  <a:lnTo>
                    <a:pt x="214820" y="1595704"/>
                  </a:lnTo>
                  <a:lnTo>
                    <a:pt x="219113" y="1603616"/>
                  </a:lnTo>
                  <a:lnTo>
                    <a:pt x="224917" y="1610652"/>
                  </a:lnTo>
                  <a:lnTo>
                    <a:pt x="229463" y="1617408"/>
                  </a:lnTo>
                  <a:lnTo>
                    <a:pt x="230974" y="1625003"/>
                  </a:lnTo>
                  <a:lnTo>
                    <a:pt x="229463" y="1632458"/>
                  </a:lnTo>
                  <a:lnTo>
                    <a:pt x="224917" y="1638846"/>
                  </a:lnTo>
                  <a:lnTo>
                    <a:pt x="219532" y="1644218"/>
                  </a:lnTo>
                  <a:lnTo>
                    <a:pt x="219532" y="1652282"/>
                  </a:lnTo>
                  <a:lnTo>
                    <a:pt x="227609" y="1660334"/>
                  </a:lnTo>
                  <a:lnTo>
                    <a:pt x="230974" y="1661680"/>
                  </a:lnTo>
                  <a:lnTo>
                    <a:pt x="237705" y="1661680"/>
                  </a:lnTo>
                  <a:lnTo>
                    <a:pt x="241071" y="1660334"/>
                  </a:lnTo>
                  <a:lnTo>
                    <a:pt x="243763" y="1657642"/>
                  </a:lnTo>
                  <a:lnTo>
                    <a:pt x="253987" y="1642160"/>
                  </a:lnTo>
                  <a:lnTo>
                    <a:pt x="257390" y="1624406"/>
                  </a:lnTo>
                  <a:close/>
                </a:path>
                <a:path w="422909" h="2038350">
                  <a:moveTo>
                    <a:pt x="301320" y="380987"/>
                  </a:moveTo>
                  <a:lnTo>
                    <a:pt x="178333" y="380987"/>
                  </a:lnTo>
                  <a:lnTo>
                    <a:pt x="178333" y="405587"/>
                  </a:lnTo>
                  <a:lnTo>
                    <a:pt x="301320" y="405587"/>
                  </a:lnTo>
                  <a:lnTo>
                    <a:pt x="301320" y="380987"/>
                  </a:lnTo>
                  <a:close/>
                </a:path>
                <a:path w="422909" h="2038350">
                  <a:moveTo>
                    <a:pt x="301320" y="282600"/>
                  </a:moveTo>
                  <a:lnTo>
                    <a:pt x="178333" y="282600"/>
                  </a:lnTo>
                  <a:lnTo>
                    <a:pt x="178333" y="307200"/>
                  </a:lnTo>
                  <a:lnTo>
                    <a:pt x="301320" y="307200"/>
                  </a:lnTo>
                  <a:lnTo>
                    <a:pt x="301320" y="282600"/>
                  </a:lnTo>
                  <a:close/>
                </a:path>
                <a:path w="422909" h="2038350">
                  <a:moveTo>
                    <a:pt x="301320" y="184200"/>
                  </a:moveTo>
                  <a:lnTo>
                    <a:pt x="178333" y="184200"/>
                  </a:lnTo>
                  <a:lnTo>
                    <a:pt x="178333" y="208800"/>
                  </a:lnTo>
                  <a:lnTo>
                    <a:pt x="301320" y="208800"/>
                  </a:lnTo>
                  <a:lnTo>
                    <a:pt x="301320" y="184200"/>
                  </a:lnTo>
                  <a:close/>
                </a:path>
                <a:path w="422909" h="2038350">
                  <a:moveTo>
                    <a:pt x="301320" y="85813"/>
                  </a:moveTo>
                  <a:lnTo>
                    <a:pt x="178333" y="85813"/>
                  </a:lnTo>
                  <a:lnTo>
                    <a:pt x="178333" y="110413"/>
                  </a:lnTo>
                  <a:lnTo>
                    <a:pt x="301320" y="110413"/>
                  </a:lnTo>
                  <a:lnTo>
                    <a:pt x="301320" y="85813"/>
                  </a:lnTo>
                  <a:close/>
                </a:path>
                <a:path w="422909" h="2038350">
                  <a:moveTo>
                    <a:pt x="381266" y="0"/>
                  </a:moveTo>
                  <a:lnTo>
                    <a:pt x="344360" y="0"/>
                  </a:lnTo>
                  <a:lnTo>
                    <a:pt x="344360" y="36830"/>
                  </a:lnTo>
                  <a:lnTo>
                    <a:pt x="344360" y="454660"/>
                  </a:lnTo>
                  <a:lnTo>
                    <a:pt x="36893" y="454660"/>
                  </a:lnTo>
                  <a:lnTo>
                    <a:pt x="36893" y="36830"/>
                  </a:lnTo>
                  <a:lnTo>
                    <a:pt x="344360" y="36830"/>
                  </a:lnTo>
                  <a:lnTo>
                    <a:pt x="344360" y="0"/>
                  </a:lnTo>
                  <a:lnTo>
                    <a:pt x="0" y="0"/>
                  </a:lnTo>
                  <a:lnTo>
                    <a:pt x="0" y="36830"/>
                  </a:lnTo>
                  <a:lnTo>
                    <a:pt x="0" y="454660"/>
                  </a:lnTo>
                  <a:lnTo>
                    <a:pt x="0" y="491490"/>
                  </a:lnTo>
                  <a:lnTo>
                    <a:pt x="381266" y="491490"/>
                  </a:lnTo>
                  <a:lnTo>
                    <a:pt x="381266" y="454787"/>
                  </a:lnTo>
                  <a:lnTo>
                    <a:pt x="381266" y="454660"/>
                  </a:lnTo>
                  <a:lnTo>
                    <a:pt x="381266" y="36830"/>
                  </a:lnTo>
                  <a:lnTo>
                    <a:pt x="381266" y="36614"/>
                  </a:lnTo>
                  <a:lnTo>
                    <a:pt x="381266" y="0"/>
                  </a:lnTo>
                  <a:close/>
                </a:path>
                <a:path w="422909" h="2038350">
                  <a:moveTo>
                    <a:pt x="422783" y="1844979"/>
                  </a:moveTo>
                  <a:lnTo>
                    <a:pt x="415201" y="1806181"/>
                  </a:lnTo>
                  <a:lnTo>
                    <a:pt x="400227" y="1783207"/>
                  </a:lnTo>
                  <a:lnTo>
                    <a:pt x="394423" y="1774304"/>
                  </a:lnTo>
                  <a:lnTo>
                    <a:pt x="383070" y="1766227"/>
                  </a:lnTo>
                  <a:lnTo>
                    <a:pt x="383070" y="1844979"/>
                  </a:lnTo>
                  <a:lnTo>
                    <a:pt x="378587" y="1867954"/>
                  </a:lnTo>
                  <a:lnTo>
                    <a:pt x="366331" y="1887283"/>
                  </a:lnTo>
                  <a:lnTo>
                    <a:pt x="348145" y="1901063"/>
                  </a:lnTo>
                  <a:lnTo>
                    <a:pt x="325869" y="1907425"/>
                  </a:lnTo>
                  <a:lnTo>
                    <a:pt x="325869" y="1783207"/>
                  </a:lnTo>
                  <a:lnTo>
                    <a:pt x="348437" y="1789455"/>
                  </a:lnTo>
                  <a:lnTo>
                    <a:pt x="366585" y="1803019"/>
                  </a:lnTo>
                  <a:lnTo>
                    <a:pt x="378675" y="1822107"/>
                  </a:lnTo>
                  <a:lnTo>
                    <a:pt x="383070" y="1844979"/>
                  </a:lnTo>
                  <a:lnTo>
                    <a:pt x="383070" y="1766227"/>
                  </a:lnTo>
                  <a:lnTo>
                    <a:pt x="363435" y="1752257"/>
                  </a:lnTo>
                  <a:lnTo>
                    <a:pt x="325196" y="1742922"/>
                  </a:lnTo>
                  <a:lnTo>
                    <a:pt x="325196" y="1702638"/>
                  </a:lnTo>
                  <a:lnTo>
                    <a:pt x="2159" y="1702638"/>
                  </a:lnTo>
                  <a:lnTo>
                    <a:pt x="2159" y="2011489"/>
                  </a:lnTo>
                  <a:lnTo>
                    <a:pt x="4292" y="2021916"/>
                  </a:lnTo>
                  <a:lnTo>
                    <a:pt x="10071" y="2030463"/>
                  </a:lnTo>
                  <a:lnTo>
                    <a:pt x="18630" y="2036229"/>
                  </a:lnTo>
                  <a:lnTo>
                    <a:pt x="29083" y="2038350"/>
                  </a:lnTo>
                  <a:lnTo>
                    <a:pt x="298272" y="2038350"/>
                  </a:lnTo>
                  <a:lnTo>
                    <a:pt x="308724" y="2036229"/>
                  </a:lnTo>
                  <a:lnTo>
                    <a:pt x="317284" y="2030463"/>
                  </a:lnTo>
                  <a:lnTo>
                    <a:pt x="323075" y="2021916"/>
                  </a:lnTo>
                  <a:lnTo>
                    <a:pt x="325196" y="2011489"/>
                  </a:lnTo>
                  <a:lnTo>
                    <a:pt x="325196" y="1947710"/>
                  </a:lnTo>
                  <a:lnTo>
                    <a:pt x="363435" y="1938261"/>
                  </a:lnTo>
                  <a:lnTo>
                    <a:pt x="394423" y="1915985"/>
                  </a:lnTo>
                  <a:lnTo>
                    <a:pt x="399961" y="1907425"/>
                  </a:lnTo>
                  <a:lnTo>
                    <a:pt x="415201" y="1883879"/>
                  </a:lnTo>
                  <a:lnTo>
                    <a:pt x="422783" y="1844979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94719" y="158495"/>
            <a:ext cx="873251" cy="871727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xfrm>
            <a:off x="1456055" y="2682255"/>
            <a:ext cx="10102849" cy="9946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3200"/>
              </a:lnSpc>
              <a:spcBef>
                <a:spcPts val="320"/>
              </a:spcBef>
            </a:pPr>
            <a:r>
              <a:rPr sz="3200" spc="-70" dirty="0" err="1"/>
              <a:t>Membuat</a:t>
            </a:r>
            <a:r>
              <a:rPr sz="3200" spc="-260" dirty="0"/>
              <a:t> </a:t>
            </a:r>
            <a:r>
              <a:rPr sz="3200" dirty="0"/>
              <a:t>Class</a:t>
            </a:r>
            <a:r>
              <a:rPr sz="3200" spc="-225" dirty="0"/>
              <a:t> </a:t>
            </a:r>
            <a:r>
              <a:rPr lang="id-ID" sz="3200" spc="-70" dirty="0"/>
              <a:t>Diagram</a:t>
            </a:r>
            <a:r>
              <a:rPr lang="id-ID" sz="3200" spc="-225" dirty="0"/>
              <a:t> </a:t>
            </a:r>
            <a:r>
              <a:rPr lang="id-ID" sz="3200" dirty="0"/>
              <a:t>Kasus</a:t>
            </a:r>
            <a:r>
              <a:rPr lang="id-ID" sz="3200" spc="-235" dirty="0"/>
              <a:t> </a:t>
            </a:r>
            <a:r>
              <a:rPr lang="id-ID" sz="3200" spc="-100" dirty="0"/>
              <a:t>Penjualan</a:t>
            </a:r>
            <a:r>
              <a:rPr lang="id-ID" sz="3200" spc="-235" dirty="0"/>
              <a:t> </a:t>
            </a:r>
            <a:r>
              <a:rPr sz="3200" spc="-25" dirty="0" err="1"/>
              <a:t>Sederhana</a:t>
            </a:r>
            <a:r>
              <a:rPr sz="3200" spc="-25" dirty="0"/>
              <a:t> </a:t>
            </a:r>
            <a:r>
              <a:rPr sz="3200" spc="-55" dirty="0"/>
              <a:t>dengan</a:t>
            </a:r>
            <a:r>
              <a:rPr sz="3200" spc="-235" dirty="0"/>
              <a:t> </a:t>
            </a:r>
            <a:r>
              <a:rPr sz="3200" spc="-65" dirty="0"/>
              <a:t>Microsoft</a:t>
            </a:r>
            <a:r>
              <a:rPr sz="3200" spc="-275" dirty="0"/>
              <a:t> </a:t>
            </a:r>
            <a:r>
              <a:rPr sz="3200" spc="-10" dirty="0"/>
              <a:t>Visio</a:t>
            </a:r>
            <a:endParaRPr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300480" cy="6858000"/>
            <a:chOff x="0" y="0"/>
            <a:chExt cx="1300480" cy="6858000"/>
          </a:xfrm>
        </p:grpSpPr>
        <p:sp>
          <p:nvSpPr>
            <p:cNvPr id="3" name="object 3"/>
            <p:cNvSpPr/>
            <p:nvPr/>
          </p:nvSpPr>
          <p:spPr>
            <a:xfrm>
              <a:off x="477012" y="3017520"/>
              <a:ext cx="822960" cy="822960"/>
            </a:xfrm>
            <a:custGeom>
              <a:avLst/>
              <a:gdLst/>
              <a:ahLst/>
              <a:cxnLst/>
              <a:rect l="l" t="t" r="r" b="b"/>
              <a:pathLst>
                <a:path w="822960" h="822960">
                  <a:moveTo>
                    <a:pt x="411479" y="0"/>
                  </a:moveTo>
                  <a:lnTo>
                    <a:pt x="363492" y="2769"/>
                  </a:lnTo>
                  <a:lnTo>
                    <a:pt x="317131" y="10870"/>
                  </a:lnTo>
                  <a:lnTo>
                    <a:pt x="272704" y="23994"/>
                  </a:lnTo>
                  <a:lnTo>
                    <a:pt x="230521" y="41832"/>
                  </a:lnTo>
                  <a:lnTo>
                    <a:pt x="190890" y="64075"/>
                  </a:lnTo>
                  <a:lnTo>
                    <a:pt x="154120" y="90413"/>
                  </a:lnTo>
                  <a:lnTo>
                    <a:pt x="120519" y="120538"/>
                  </a:lnTo>
                  <a:lnTo>
                    <a:pt x="90397" y="154141"/>
                  </a:lnTo>
                  <a:lnTo>
                    <a:pt x="64062" y="190913"/>
                  </a:lnTo>
                  <a:lnTo>
                    <a:pt x="41823" y="230543"/>
                  </a:lnTo>
                  <a:lnTo>
                    <a:pt x="23988" y="272725"/>
                  </a:lnTo>
                  <a:lnTo>
                    <a:pt x="10867" y="317147"/>
                  </a:lnTo>
                  <a:lnTo>
                    <a:pt x="2768" y="363502"/>
                  </a:lnTo>
                  <a:lnTo>
                    <a:pt x="0" y="411479"/>
                  </a:lnTo>
                  <a:lnTo>
                    <a:pt x="2768" y="459457"/>
                  </a:lnTo>
                  <a:lnTo>
                    <a:pt x="10867" y="505812"/>
                  </a:lnTo>
                  <a:lnTo>
                    <a:pt x="23988" y="550234"/>
                  </a:lnTo>
                  <a:lnTo>
                    <a:pt x="41823" y="592416"/>
                  </a:lnTo>
                  <a:lnTo>
                    <a:pt x="64062" y="632046"/>
                  </a:lnTo>
                  <a:lnTo>
                    <a:pt x="90397" y="668818"/>
                  </a:lnTo>
                  <a:lnTo>
                    <a:pt x="120519" y="702421"/>
                  </a:lnTo>
                  <a:lnTo>
                    <a:pt x="154120" y="732546"/>
                  </a:lnTo>
                  <a:lnTo>
                    <a:pt x="190890" y="758884"/>
                  </a:lnTo>
                  <a:lnTo>
                    <a:pt x="230521" y="781127"/>
                  </a:lnTo>
                  <a:lnTo>
                    <a:pt x="272704" y="798965"/>
                  </a:lnTo>
                  <a:lnTo>
                    <a:pt x="317131" y="812089"/>
                  </a:lnTo>
                  <a:lnTo>
                    <a:pt x="363492" y="820190"/>
                  </a:lnTo>
                  <a:lnTo>
                    <a:pt x="411479" y="822959"/>
                  </a:lnTo>
                  <a:lnTo>
                    <a:pt x="459467" y="820190"/>
                  </a:lnTo>
                  <a:lnTo>
                    <a:pt x="505828" y="812089"/>
                  </a:lnTo>
                  <a:lnTo>
                    <a:pt x="550255" y="798965"/>
                  </a:lnTo>
                  <a:lnTo>
                    <a:pt x="592438" y="781127"/>
                  </a:lnTo>
                  <a:lnTo>
                    <a:pt x="632069" y="758884"/>
                  </a:lnTo>
                  <a:lnTo>
                    <a:pt x="668839" y="732546"/>
                  </a:lnTo>
                  <a:lnTo>
                    <a:pt x="702440" y="702421"/>
                  </a:lnTo>
                  <a:lnTo>
                    <a:pt x="732562" y="668818"/>
                  </a:lnTo>
                  <a:lnTo>
                    <a:pt x="758897" y="632046"/>
                  </a:lnTo>
                  <a:lnTo>
                    <a:pt x="781136" y="592416"/>
                  </a:lnTo>
                  <a:lnTo>
                    <a:pt x="798971" y="550234"/>
                  </a:lnTo>
                  <a:lnTo>
                    <a:pt x="812092" y="505812"/>
                  </a:lnTo>
                  <a:lnTo>
                    <a:pt x="820191" y="459457"/>
                  </a:lnTo>
                  <a:lnTo>
                    <a:pt x="822960" y="411479"/>
                  </a:lnTo>
                  <a:lnTo>
                    <a:pt x="820191" y="363502"/>
                  </a:lnTo>
                  <a:lnTo>
                    <a:pt x="812092" y="317147"/>
                  </a:lnTo>
                  <a:lnTo>
                    <a:pt x="798971" y="272725"/>
                  </a:lnTo>
                  <a:lnTo>
                    <a:pt x="781136" y="230543"/>
                  </a:lnTo>
                  <a:lnTo>
                    <a:pt x="758897" y="190913"/>
                  </a:lnTo>
                  <a:lnTo>
                    <a:pt x="732562" y="154141"/>
                  </a:lnTo>
                  <a:lnTo>
                    <a:pt x="702440" y="120538"/>
                  </a:lnTo>
                  <a:lnTo>
                    <a:pt x="668839" y="90413"/>
                  </a:lnTo>
                  <a:lnTo>
                    <a:pt x="632069" y="64075"/>
                  </a:lnTo>
                  <a:lnTo>
                    <a:pt x="592438" y="41832"/>
                  </a:lnTo>
                  <a:lnTo>
                    <a:pt x="550255" y="23994"/>
                  </a:lnTo>
                  <a:lnTo>
                    <a:pt x="505828" y="10870"/>
                  </a:lnTo>
                  <a:lnTo>
                    <a:pt x="459467" y="2769"/>
                  </a:lnTo>
                  <a:lnTo>
                    <a:pt x="411479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0201" y="3184143"/>
              <a:ext cx="381635" cy="491490"/>
            </a:xfrm>
            <a:custGeom>
              <a:avLst/>
              <a:gdLst/>
              <a:ahLst/>
              <a:cxnLst/>
              <a:rect l="l" t="t" r="r" b="b"/>
              <a:pathLst>
                <a:path w="381634" h="491489">
                  <a:moveTo>
                    <a:pt x="129133" y="368693"/>
                  </a:moveTo>
                  <a:lnTo>
                    <a:pt x="79946" y="368693"/>
                  </a:lnTo>
                  <a:lnTo>
                    <a:pt x="79946" y="417893"/>
                  </a:lnTo>
                  <a:lnTo>
                    <a:pt x="129133" y="417893"/>
                  </a:lnTo>
                  <a:lnTo>
                    <a:pt x="129133" y="368693"/>
                  </a:lnTo>
                  <a:close/>
                </a:path>
                <a:path w="381634" h="491489">
                  <a:moveTo>
                    <a:pt x="129133" y="270294"/>
                  </a:moveTo>
                  <a:lnTo>
                    <a:pt x="79946" y="270294"/>
                  </a:lnTo>
                  <a:lnTo>
                    <a:pt x="79946" y="319493"/>
                  </a:lnTo>
                  <a:lnTo>
                    <a:pt x="129133" y="319493"/>
                  </a:lnTo>
                  <a:lnTo>
                    <a:pt x="129133" y="270294"/>
                  </a:lnTo>
                  <a:close/>
                </a:path>
                <a:path w="381634" h="491489">
                  <a:moveTo>
                    <a:pt x="129133" y="171907"/>
                  </a:moveTo>
                  <a:lnTo>
                    <a:pt x="79946" y="171907"/>
                  </a:lnTo>
                  <a:lnTo>
                    <a:pt x="79946" y="221107"/>
                  </a:lnTo>
                  <a:lnTo>
                    <a:pt x="129133" y="221107"/>
                  </a:lnTo>
                  <a:lnTo>
                    <a:pt x="129133" y="171907"/>
                  </a:lnTo>
                  <a:close/>
                </a:path>
                <a:path w="381634" h="491489">
                  <a:moveTo>
                    <a:pt x="129133" y="73507"/>
                  </a:moveTo>
                  <a:lnTo>
                    <a:pt x="79946" y="73507"/>
                  </a:lnTo>
                  <a:lnTo>
                    <a:pt x="79946" y="122707"/>
                  </a:lnTo>
                  <a:lnTo>
                    <a:pt x="129133" y="122707"/>
                  </a:lnTo>
                  <a:lnTo>
                    <a:pt x="129133" y="73507"/>
                  </a:lnTo>
                  <a:close/>
                </a:path>
                <a:path w="381634" h="491489">
                  <a:moveTo>
                    <a:pt x="301320" y="380987"/>
                  </a:moveTo>
                  <a:lnTo>
                    <a:pt x="178333" y="380987"/>
                  </a:lnTo>
                  <a:lnTo>
                    <a:pt x="178333" y="405587"/>
                  </a:lnTo>
                  <a:lnTo>
                    <a:pt x="301320" y="405587"/>
                  </a:lnTo>
                  <a:lnTo>
                    <a:pt x="301320" y="380987"/>
                  </a:lnTo>
                  <a:close/>
                </a:path>
                <a:path w="381634" h="491489">
                  <a:moveTo>
                    <a:pt x="301320" y="282600"/>
                  </a:moveTo>
                  <a:lnTo>
                    <a:pt x="178333" y="282600"/>
                  </a:lnTo>
                  <a:lnTo>
                    <a:pt x="178333" y="307200"/>
                  </a:lnTo>
                  <a:lnTo>
                    <a:pt x="301320" y="307200"/>
                  </a:lnTo>
                  <a:lnTo>
                    <a:pt x="301320" y="282600"/>
                  </a:lnTo>
                  <a:close/>
                </a:path>
                <a:path w="381634" h="491489">
                  <a:moveTo>
                    <a:pt x="301320" y="184200"/>
                  </a:moveTo>
                  <a:lnTo>
                    <a:pt x="178333" y="184200"/>
                  </a:lnTo>
                  <a:lnTo>
                    <a:pt x="178333" y="208800"/>
                  </a:lnTo>
                  <a:lnTo>
                    <a:pt x="301320" y="208800"/>
                  </a:lnTo>
                  <a:lnTo>
                    <a:pt x="301320" y="184200"/>
                  </a:lnTo>
                  <a:close/>
                </a:path>
                <a:path w="381634" h="491489">
                  <a:moveTo>
                    <a:pt x="301320" y="85813"/>
                  </a:moveTo>
                  <a:lnTo>
                    <a:pt x="178333" y="85813"/>
                  </a:lnTo>
                  <a:lnTo>
                    <a:pt x="178333" y="110413"/>
                  </a:lnTo>
                  <a:lnTo>
                    <a:pt x="301320" y="110413"/>
                  </a:lnTo>
                  <a:lnTo>
                    <a:pt x="301320" y="85813"/>
                  </a:lnTo>
                  <a:close/>
                </a:path>
                <a:path w="381634" h="491489">
                  <a:moveTo>
                    <a:pt x="381266" y="0"/>
                  </a:moveTo>
                  <a:lnTo>
                    <a:pt x="344360" y="0"/>
                  </a:lnTo>
                  <a:lnTo>
                    <a:pt x="344360" y="36830"/>
                  </a:lnTo>
                  <a:lnTo>
                    <a:pt x="344360" y="454660"/>
                  </a:lnTo>
                  <a:lnTo>
                    <a:pt x="36893" y="454660"/>
                  </a:lnTo>
                  <a:lnTo>
                    <a:pt x="36893" y="36830"/>
                  </a:lnTo>
                  <a:lnTo>
                    <a:pt x="344360" y="36830"/>
                  </a:lnTo>
                  <a:lnTo>
                    <a:pt x="344360" y="0"/>
                  </a:lnTo>
                  <a:lnTo>
                    <a:pt x="0" y="0"/>
                  </a:lnTo>
                  <a:lnTo>
                    <a:pt x="0" y="36830"/>
                  </a:lnTo>
                  <a:lnTo>
                    <a:pt x="0" y="454660"/>
                  </a:lnTo>
                  <a:lnTo>
                    <a:pt x="0" y="491490"/>
                  </a:lnTo>
                  <a:lnTo>
                    <a:pt x="381266" y="491490"/>
                  </a:lnTo>
                  <a:lnTo>
                    <a:pt x="381266" y="454787"/>
                  </a:lnTo>
                  <a:lnTo>
                    <a:pt x="381266" y="454660"/>
                  </a:lnTo>
                  <a:lnTo>
                    <a:pt x="381266" y="36830"/>
                  </a:lnTo>
                  <a:lnTo>
                    <a:pt x="381266" y="36614"/>
                  </a:lnTo>
                  <a:lnTo>
                    <a:pt x="381266" y="0"/>
                  </a:lnTo>
                  <a:close/>
                </a:path>
              </a:pathLst>
            </a:custGeom>
            <a:solidFill>
              <a:srgbClr val="2B3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822960" cy="6858000"/>
            </a:xfrm>
            <a:custGeom>
              <a:avLst/>
              <a:gdLst/>
              <a:ahLst/>
              <a:cxnLst/>
              <a:rect l="l" t="t" r="r" b="b"/>
              <a:pathLst>
                <a:path w="822960" h="6858000">
                  <a:moveTo>
                    <a:pt x="822718" y="0"/>
                  </a:moveTo>
                  <a:lnTo>
                    <a:pt x="0" y="0"/>
                  </a:lnTo>
                  <a:lnTo>
                    <a:pt x="0" y="6857996"/>
                  </a:lnTo>
                  <a:lnTo>
                    <a:pt x="822718" y="6857996"/>
                  </a:lnTo>
                  <a:lnTo>
                    <a:pt x="822718" y="4265295"/>
                  </a:lnTo>
                  <a:lnTo>
                    <a:pt x="814004" y="4193456"/>
                  </a:lnTo>
                  <a:lnTo>
                    <a:pt x="787157" y="4127800"/>
                  </a:lnTo>
                  <a:lnTo>
                    <a:pt x="745596" y="4066808"/>
                  </a:lnTo>
                  <a:lnTo>
                    <a:pt x="720364" y="4037584"/>
                  </a:lnTo>
                  <a:lnTo>
                    <a:pt x="692735" y="4008955"/>
                  </a:lnTo>
                  <a:lnTo>
                    <a:pt x="663135" y="3980731"/>
                  </a:lnTo>
                  <a:lnTo>
                    <a:pt x="631992" y="3952722"/>
                  </a:lnTo>
                  <a:lnTo>
                    <a:pt x="599732" y="3924737"/>
                  </a:lnTo>
                  <a:lnTo>
                    <a:pt x="533572" y="3868080"/>
                  </a:lnTo>
                  <a:lnTo>
                    <a:pt x="500526" y="3839027"/>
                  </a:lnTo>
                  <a:lnTo>
                    <a:pt x="468072" y="3809237"/>
                  </a:lnTo>
                  <a:lnTo>
                    <a:pt x="436636" y="3778522"/>
                  </a:lnTo>
                  <a:lnTo>
                    <a:pt x="406647" y="3746689"/>
                  </a:lnTo>
                  <a:lnTo>
                    <a:pt x="378531" y="3713549"/>
                  </a:lnTo>
                  <a:lnTo>
                    <a:pt x="352715" y="3678912"/>
                  </a:lnTo>
                  <a:lnTo>
                    <a:pt x="329626" y="3642588"/>
                  </a:lnTo>
                  <a:lnTo>
                    <a:pt x="309692" y="3604386"/>
                  </a:lnTo>
                  <a:lnTo>
                    <a:pt x="293339" y="3564117"/>
                  </a:lnTo>
                  <a:lnTo>
                    <a:pt x="280995" y="3521589"/>
                  </a:lnTo>
                  <a:lnTo>
                    <a:pt x="273086" y="3476614"/>
                  </a:lnTo>
                  <a:lnTo>
                    <a:pt x="270040" y="3429000"/>
                  </a:lnTo>
                  <a:lnTo>
                    <a:pt x="272067" y="3383188"/>
                  </a:lnTo>
                  <a:lnTo>
                    <a:pt x="278797" y="3339863"/>
                  </a:lnTo>
                  <a:lnTo>
                    <a:pt x="289835" y="3298850"/>
                  </a:lnTo>
                  <a:lnTo>
                    <a:pt x="304784" y="3259974"/>
                  </a:lnTo>
                  <a:lnTo>
                    <a:pt x="323249" y="3223061"/>
                  </a:lnTo>
                  <a:lnTo>
                    <a:pt x="344835" y="3187937"/>
                  </a:lnTo>
                  <a:lnTo>
                    <a:pt x="369146" y="3154427"/>
                  </a:lnTo>
                  <a:lnTo>
                    <a:pt x="395786" y="3122358"/>
                  </a:lnTo>
                  <a:lnTo>
                    <a:pt x="424360" y="3091554"/>
                  </a:lnTo>
                  <a:lnTo>
                    <a:pt x="454472" y="3061843"/>
                  </a:lnTo>
                  <a:lnTo>
                    <a:pt x="485727" y="3033048"/>
                  </a:lnTo>
                  <a:lnTo>
                    <a:pt x="517730" y="3004997"/>
                  </a:lnTo>
                  <a:lnTo>
                    <a:pt x="550084" y="2977515"/>
                  </a:lnTo>
                  <a:lnTo>
                    <a:pt x="614265" y="2923559"/>
                  </a:lnTo>
                  <a:lnTo>
                    <a:pt x="645301" y="2896737"/>
                  </a:lnTo>
                  <a:lnTo>
                    <a:pt x="675107" y="2869787"/>
                  </a:lnTo>
                  <a:lnTo>
                    <a:pt x="703286" y="2842534"/>
                  </a:lnTo>
                  <a:lnTo>
                    <a:pt x="729444" y="2814805"/>
                  </a:lnTo>
                  <a:lnTo>
                    <a:pt x="774113" y="2757218"/>
                  </a:lnTo>
                  <a:lnTo>
                    <a:pt x="805949" y="2695632"/>
                  </a:lnTo>
                  <a:lnTo>
                    <a:pt x="821787" y="2628652"/>
                  </a:lnTo>
                  <a:lnTo>
                    <a:pt x="822718" y="2592704"/>
                  </a:lnTo>
                  <a:lnTo>
                    <a:pt x="822718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6260" y="1615973"/>
              <a:ext cx="471805" cy="3602354"/>
            </a:xfrm>
            <a:custGeom>
              <a:avLst/>
              <a:gdLst/>
              <a:ahLst/>
              <a:cxnLst/>
              <a:rect l="l" t="t" r="r" b="b"/>
              <a:pathLst>
                <a:path w="471805" h="3602354">
                  <a:moveTo>
                    <a:pt x="165887" y="3187674"/>
                  </a:moveTo>
                  <a:lnTo>
                    <a:pt x="164998" y="3178365"/>
                  </a:lnTo>
                  <a:lnTo>
                    <a:pt x="162356" y="3169628"/>
                  </a:lnTo>
                  <a:lnTo>
                    <a:pt x="157937" y="3161525"/>
                  </a:lnTo>
                  <a:lnTo>
                    <a:pt x="151752" y="3154108"/>
                  </a:lnTo>
                  <a:lnTo>
                    <a:pt x="147205" y="3147339"/>
                  </a:lnTo>
                  <a:lnTo>
                    <a:pt x="145694" y="3139757"/>
                  </a:lnTo>
                  <a:lnTo>
                    <a:pt x="147205" y="3132290"/>
                  </a:lnTo>
                  <a:lnTo>
                    <a:pt x="151752" y="3125901"/>
                  </a:lnTo>
                  <a:lnTo>
                    <a:pt x="157137" y="3120529"/>
                  </a:lnTo>
                  <a:lnTo>
                    <a:pt x="157137" y="3112478"/>
                  </a:lnTo>
                  <a:lnTo>
                    <a:pt x="146367" y="3101733"/>
                  </a:lnTo>
                  <a:lnTo>
                    <a:pt x="138290" y="3101733"/>
                  </a:lnTo>
                  <a:lnTo>
                    <a:pt x="132905" y="3107105"/>
                  </a:lnTo>
                  <a:lnTo>
                    <a:pt x="122313" y="3123260"/>
                  </a:lnTo>
                  <a:lnTo>
                    <a:pt x="118770" y="3141180"/>
                  </a:lnTo>
                  <a:lnTo>
                    <a:pt x="122313" y="3158845"/>
                  </a:lnTo>
                  <a:lnTo>
                    <a:pt x="132905" y="3174250"/>
                  </a:lnTo>
                  <a:lnTo>
                    <a:pt x="136944" y="3178276"/>
                  </a:lnTo>
                  <a:lnTo>
                    <a:pt x="138963" y="3182975"/>
                  </a:lnTo>
                  <a:lnTo>
                    <a:pt x="138963" y="3193719"/>
                  </a:lnTo>
                  <a:lnTo>
                    <a:pt x="136944" y="3199092"/>
                  </a:lnTo>
                  <a:lnTo>
                    <a:pt x="132905" y="3202444"/>
                  </a:lnTo>
                  <a:lnTo>
                    <a:pt x="127520" y="3207816"/>
                  </a:lnTo>
                  <a:lnTo>
                    <a:pt x="127520" y="3215881"/>
                  </a:lnTo>
                  <a:lnTo>
                    <a:pt x="135597" y="3223933"/>
                  </a:lnTo>
                  <a:lnTo>
                    <a:pt x="138963" y="3225279"/>
                  </a:lnTo>
                  <a:lnTo>
                    <a:pt x="145694" y="3225279"/>
                  </a:lnTo>
                  <a:lnTo>
                    <a:pt x="164909" y="3197072"/>
                  </a:lnTo>
                  <a:lnTo>
                    <a:pt x="165887" y="3187674"/>
                  </a:lnTo>
                  <a:close/>
                </a:path>
                <a:path w="471805" h="3602354">
                  <a:moveTo>
                    <a:pt x="233184" y="3148736"/>
                  </a:moveTo>
                  <a:lnTo>
                    <a:pt x="232295" y="3139440"/>
                  </a:lnTo>
                  <a:lnTo>
                    <a:pt x="229654" y="3130766"/>
                  </a:lnTo>
                  <a:lnTo>
                    <a:pt x="225234" y="3122866"/>
                  </a:lnTo>
                  <a:lnTo>
                    <a:pt x="219049" y="3115830"/>
                  </a:lnTo>
                  <a:lnTo>
                    <a:pt x="214503" y="3109074"/>
                  </a:lnTo>
                  <a:lnTo>
                    <a:pt x="212991" y="3101492"/>
                  </a:lnTo>
                  <a:lnTo>
                    <a:pt x="214503" y="3094037"/>
                  </a:lnTo>
                  <a:lnTo>
                    <a:pt x="219049" y="3087649"/>
                  </a:lnTo>
                  <a:lnTo>
                    <a:pt x="224434" y="3082277"/>
                  </a:lnTo>
                  <a:lnTo>
                    <a:pt x="224434" y="3074225"/>
                  </a:lnTo>
                  <a:lnTo>
                    <a:pt x="213664" y="3063481"/>
                  </a:lnTo>
                  <a:lnTo>
                    <a:pt x="205587" y="3063481"/>
                  </a:lnTo>
                  <a:lnTo>
                    <a:pt x="200202" y="3068853"/>
                  </a:lnTo>
                  <a:lnTo>
                    <a:pt x="189611" y="3084334"/>
                  </a:lnTo>
                  <a:lnTo>
                    <a:pt x="186080" y="3102076"/>
                  </a:lnTo>
                  <a:lnTo>
                    <a:pt x="189611" y="3119818"/>
                  </a:lnTo>
                  <a:lnTo>
                    <a:pt x="200202" y="3135299"/>
                  </a:lnTo>
                  <a:lnTo>
                    <a:pt x="204241" y="3139325"/>
                  </a:lnTo>
                  <a:lnTo>
                    <a:pt x="206260" y="3144037"/>
                  </a:lnTo>
                  <a:lnTo>
                    <a:pt x="206260" y="3154769"/>
                  </a:lnTo>
                  <a:lnTo>
                    <a:pt x="204241" y="3160141"/>
                  </a:lnTo>
                  <a:lnTo>
                    <a:pt x="200202" y="3163506"/>
                  </a:lnTo>
                  <a:lnTo>
                    <a:pt x="194818" y="3168878"/>
                  </a:lnTo>
                  <a:lnTo>
                    <a:pt x="194818" y="3176930"/>
                  </a:lnTo>
                  <a:lnTo>
                    <a:pt x="202895" y="3184995"/>
                  </a:lnTo>
                  <a:lnTo>
                    <a:pt x="206260" y="3186328"/>
                  </a:lnTo>
                  <a:lnTo>
                    <a:pt x="212991" y="3186328"/>
                  </a:lnTo>
                  <a:lnTo>
                    <a:pt x="232206" y="3158134"/>
                  </a:lnTo>
                  <a:lnTo>
                    <a:pt x="233184" y="3148736"/>
                  </a:lnTo>
                  <a:close/>
                </a:path>
                <a:path w="471805" h="3602354">
                  <a:moveTo>
                    <a:pt x="272643" y="0"/>
                  </a:moveTo>
                  <a:lnTo>
                    <a:pt x="198285" y="0"/>
                  </a:lnTo>
                  <a:lnTo>
                    <a:pt x="198285" y="272656"/>
                  </a:lnTo>
                  <a:lnTo>
                    <a:pt x="272643" y="272656"/>
                  </a:lnTo>
                  <a:lnTo>
                    <a:pt x="272643" y="0"/>
                  </a:lnTo>
                  <a:close/>
                </a:path>
                <a:path w="471805" h="3602354">
                  <a:moveTo>
                    <a:pt x="306031" y="3188004"/>
                  </a:moveTo>
                  <a:lnTo>
                    <a:pt x="302628" y="3170263"/>
                  </a:lnTo>
                  <a:lnTo>
                    <a:pt x="292404" y="3154769"/>
                  </a:lnTo>
                  <a:lnTo>
                    <a:pt x="288366" y="3150743"/>
                  </a:lnTo>
                  <a:lnTo>
                    <a:pt x="286346" y="3146044"/>
                  </a:lnTo>
                  <a:lnTo>
                    <a:pt x="286346" y="3135299"/>
                  </a:lnTo>
                  <a:lnTo>
                    <a:pt x="288366" y="3129927"/>
                  </a:lnTo>
                  <a:lnTo>
                    <a:pt x="292404" y="3126575"/>
                  </a:lnTo>
                  <a:lnTo>
                    <a:pt x="297789" y="3121202"/>
                  </a:lnTo>
                  <a:lnTo>
                    <a:pt x="297789" y="3113151"/>
                  </a:lnTo>
                  <a:lnTo>
                    <a:pt x="287020" y="3102406"/>
                  </a:lnTo>
                  <a:lnTo>
                    <a:pt x="278942" y="3102406"/>
                  </a:lnTo>
                  <a:lnTo>
                    <a:pt x="273558" y="3107779"/>
                  </a:lnTo>
                  <a:lnTo>
                    <a:pt x="267665" y="3114903"/>
                  </a:lnTo>
                  <a:lnTo>
                    <a:pt x="263220" y="3123044"/>
                  </a:lnTo>
                  <a:lnTo>
                    <a:pt x="260413" y="3131947"/>
                  </a:lnTo>
                  <a:lnTo>
                    <a:pt x="259435" y="3141345"/>
                  </a:lnTo>
                  <a:lnTo>
                    <a:pt x="260692" y="3150641"/>
                  </a:lnTo>
                  <a:lnTo>
                    <a:pt x="263461" y="3159302"/>
                  </a:lnTo>
                  <a:lnTo>
                    <a:pt x="267754" y="3167215"/>
                  </a:lnTo>
                  <a:lnTo>
                    <a:pt x="273558" y="3174250"/>
                  </a:lnTo>
                  <a:lnTo>
                    <a:pt x="278104" y="3181007"/>
                  </a:lnTo>
                  <a:lnTo>
                    <a:pt x="279615" y="3188601"/>
                  </a:lnTo>
                  <a:lnTo>
                    <a:pt x="278104" y="3196056"/>
                  </a:lnTo>
                  <a:lnTo>
                    <a:pt x="273558" y="3202444"/>
                  </a:lnTo>
                  <a:lnTo>
                    <a:pt x="268173" y="3207816"/>
                  </a:lnTo>
                  <a:lnTo>
                    <a:pt x="268173" y="3215881"/>
                  </a:lnTo>
                  <a:lnTo>
                    <a:pt x="276250" y="3223933"/>
                  </a:lnTo>
                  <a:lnTo>
                    <a:pt x="279615" y="3225279"/>
                  </a:lnTo>
                  <a:lnTo>
                    <a:pt x="286346" y="3225279"/>
                  </a:lnTo>
                  <a:lnTo>
                    <a:pt x="289712" y="3223933"/>
                  </a:lnTo>
                  <a:lnTo>
                    <a:pt x="292404" y="3221240"/>
                  </a:lnTo>
                  <a:lnTo>
                    <a:pt x="302628" y="3205759"/>
                  </a:lnTo>
                  <a:lnTo>
                    <a:pt x="306031" y="3188004"/>
                  </a:lnTo>
                  <a:close/>
                </a:path>
                <a:path w="471805" h="3602354">
                  <a:moveTo>
                    <a:pt x="470928" y="272656"/>
                  </a:moveTo>
                  <a:lnTo>
                    <a:pt x="466318" y="225958"/>
                  </a:lnTo>
                  <a:lnTo>
                    <a:pt x="453085" y="182422"/>
                  </a:lnTo>
                  <a:lnTo>
                    <a:pt x="432117" y="142951"/>
                  </a:lnTo>
                  <a:lnTo>
                    <a:pt x="404304" y="108483"/>
                  </a:lnTo>
                  <a:lnTo>
                    <a:pt x="370547" y="79933"/>
                  </a:lnTo>
                  <a:lnTo>
                    <a:pt x="327799" y="140665"/>
                  </a:lnTo>
                  <a:lnTo>
                    <a:pt x="356057" y="165912"/>
                  </a:lnTo>
                  <a:lnTo>
                    <a:pt x="377748" y="197129"/>
                  </a:lnTo>
                  <a:lnTo>
                    <a:pt x="391668" y="233121"/>
                  </a:lnTo>
                  <a:lnTo>
                    <a:pt x="396570" y="272656"/>
                  </a:lnTo>
                  <a:lnTo>
                    <a:pt x="390791" y="315353"/>
                  </a:lnTo>
                  <a:lnTo>
                    <a:pt x="374497" y="353809"/>
                  </a:lnTo>
                  <a:lnTo>
                    <a:pt x="349250" y="386435"/>
                  </a:lnTo>
                  <a:lnTo>
                    <a:pt x="316623" y="411683"/>
                  </a:lnTo>
                  <a:lnTo>
                    <a:pt x="278168" y="427990"/>
                  </a:lnTo>
                  <a:lnTo>
                    <a:pt x="235470" y="433768"/>
                  </a:lnTo>
                  <a:lnTo>
                    <a:pt x="192760" y="427990"/>
                  </a:lnTo>
                  <a:lnTo>
                    <a:pt x="154317" y="411683"/>
                  </a:lnTo>
                  <a:lnTo>
                    <a:pt x="121691" y="386435"/>
                  </a:lnTo>
                  <a:lnTo>
                    <a:pt x="96443" y="353809"/>
                  </a:lnTo>
                  <a:lnTo>
                    <a:pt x="80137" y="315353"/>
                  </a:lnTo>
                  <a:lnTo>
                    <a:pt x="74358" y="272656"/>
                  </a:lnTo>
                  <a:lnTo>
                    <a:pt x="79273" y="233121"/>
                  </a:lnTo>
                  <a:lnTo>
                    <a:pt x="93179" y="197129"/>
                  </a:lnTo>
                  <a:lnTo>
                    <a:pt x="114884" y="165912"/>
                  </a:lnTo>
                  <a:lnTo>
                    <a:pt x="143141" y="140665"/>
                  </a:lnTo>
                  <a:lnTo>
                    <a:pt x="100380" y="79933"/>
                  </a:lnTo>
                  <a:lnTo>
                    <a:pt x="66624" y="108483"/>
                  </a:lnTo>
                  <a:lnTo>
                    <a:pt x="38811" y="142951"/>
                  </a:lnTo>
                  <a:lnTo>
                    <a:pt x="17843" y="182422"/>
                  </a:lnTo>
                  <a:lnTo>
                    <a:pt x="4610" y="225958"/>
                  </a:lnTo>
                  <a:lnTo>
                    <a:pt x="0" y="272656"/>
                  </a:lnTo>
                  <a:lnTo>
                    <a:pt x="4787" y="320128"/>
                  </a:lnTo>
                  <a:lnTo>
                    <a:pt x="18491" y="364350"/>
                  </a:lnTo>
                  <a:lnTo>
                    <a:pt x="40195" y="404342"/>
                  </a:lnTo>
                  <a:lnTo>
                    <a:pt x="68935" y="439191"/>
                  </a:lnTo>
                  <a:lnTo>
                    <a:pt x="103784" y="467931"/>
                  </a:lnTo>
                  <a:lnTo>
                    <a:pt x="143776" y="489635"/>
                  </a:lnTo>
                  <a:lnTo>
                    <a:pt x="187985" y="503351"/>
                  </a:lnTo>
                  <a:lnTo>
                    <a:pt x="235470" y="508127"/>
                  </a:lnTo>
                  <a:lnTo>
                    <a:pt x="282943" y="503351"/>
                  </a:lnTo>
                  <a:lnTo>
                    <a:pt x="327152" y="489635"/>
                  </a:lnTo>
                  <a:lnTo>
                    <a:pt x="367157" y="467931"/>
                  </a:lnTo>
                  <a:lnTo>
                    <a:pt x="401993" y="439191"/>
                  </a:lnTo>
                  <a:lnTo>
                    <a:pt x="430745" y="404342"/>
                  </a:lnTo>
                  <a:lnTo>
                    <a:pt x="452437" y="364350"/>
                  </a:lnTo>
                  <a:lnTo>
                    <a:pt x="466153" y="320128"/>
                  </a:lnTo>
                  <a:lnTo>
                    <a:pt x="470928" y="272656"/>
                  </a:lnTo>
                  <a:close/>
                </a:path>
                <a:path w="471805" h="3602354">
                  <a:moveTo>
                    <a:pt x="471424" y="3408578"/>
                  </a:moveTo>
                  <a:lnTo>
                    <a:pt x="463842" y="3369780"/>
                  </a:lnTo>
                  <a:lnTo>
                    <a:pt x="448868" y="3346805"/>
                  </a:lnTo>
                  <a:lnTo>
                    <a:pt x="443064" y="3337903"/>
                  </a:lnTo>
                  <a:lnTo>
                    <a:pt x="431711" y="3329825"/>
                  </a:lnTo>
                  <a:lnTo>
                    <a:pt x="431711" y="3408578"/>
                  </a:lnTo>
                  <a:lnTo>
                    <a:pt x="427228" y="3431552"/>
                  </a:lnTo>
                  <a:lnTo>
                    <a:pt x="414972" y="3450882"/>
                  </a:lnTo>
                  <a:lnTo>
                    <a:pt x="396786" y="3464661"/>
                  </a:lnTo>
                  <a:lnTo>
                    <a:pt x="374510" y="3471024"/>
                  </a:lnTo>
                  <a:lnTo>
                    <a:pt x="374510" y="3346805"/>
                  </a:lnTo>
                  <a:lnTo>
                    <a:pt x="397078" y="3353054"/>
                  </a:lnTo>
                  <a:lnTo>
                    <a:pt x="415226" y="3366617"/>
                  </a:lnTo>
                  <a:lnTo>
                    <a:pt x="427316" y="3385705"/>
                  </a:lnTo>
                  <a:lnTo>
                    <a:pt x="431711" y="3408578"/>
                  </a:lnTo>
                  <a:lnTo>
                    <a:pt x="431711" y="3329825"/>
                  </a:lnTo>
                  <a:lnTo>
                    <a:pt x="412076" y="3315855"/>
                  </a:lnTo>
                  <a:lnTo>
                    <a:pt x="373837" y="3306521"/>
                  </a:lnTo>
                  <a:lnTo>
                    <a:pt x="373837" y="3266236"/>
                  </a:lnTo>
                  <a:lnTo>
                    <a:pt x="50800" y="3266236"/>
                  </a:lnTo>
                  <a:lnTo>
                    <a:pt x="50800" y="3575088"/>
                  </a:lnTo>
                  <a:lnTo>
                    <a:pt x="52933" y="3585514"/>
                  </a:lnTo>
                  <a:lnTo>
                    <a:pt x="58712" y="3594062"/>
                  </a:lnTo>
                  <a:lnTo>
                    <a:pt x="67271" y="3599827"/>
                  </a:lnTo>
                  <a:lnTo>
                    <a:pt x="77724" y="3601948"/>
                  </a:lnTo>
                  <a:lnTo>
                    <a:pt x="346913" y="3601948"/>
                  </a:lnTo>
                  <a:lnTo>
                    <a:pt x="357365" y="3599827"/>
                  </a:lnTo>
                  <a:lnTo>
                    <a:pt x="365925" y="3594062"/>
                  </a:lnTo>
                  <a:lnTo>
                    <a:pt x="371716" y="3585514"/>
                  </a:lnTo>
                  <a:lnTo>
                    <a:pt x="373837" y="3575088"/>
                  </a:lnTo>
                  <a:lnTo>
                    <a:pt x="373837" y="3511308"/>
                  </a:lnTo>
                  <a:lnTo>
                    <a:pt x="412076" y="3501860"/>
                  </a:lnTo>
                  <a:lnTo>
                    <a:pt x="443064" y="3479584"/>
                  </a:lnTo>
                  <a:lnTo>
                    <a:pt x="448602" y="3471024"/>
                  </a:lnTo>
                  <a:lnTo>
                    <a:pt x="463842" y="3447478"/>
                  </a:lnTo>
                  <a:lnTo>
                    <a:pt x="471424" y="34085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1333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00" dirty="0">
                <a:latin typeface="Trebuchet MS"/>
                <a:cs typeface="Trebuchet MS"/>
              </a:rPr>
              <a:t>Tools</a:t>
            </a:r>
            <a:r>
              <a:rPr sz="3600" b="1" spc="-275" dirty="0">
                <a:latin typeface="Trebuchet MS"/>
                <a:cs typeface="Trebuchet MS"/>
              </a:rPr>
              <a:t> </a:t>
            </a:r>
            <a:r>
              <a:rPr sz="3600" b="1" spc="-50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74580" y="64007"/>
            <a:ext cx="2168652" cy="50901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24468" y="4765547"/>
            <a:ext cx="1761503" cy="1353311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7194804" y="981455"/>
            <a:ext cx="4316095" cy="1229995"/>
            <a:chOff x="7194804" y="981455"/>
            <a:chExt cx="4316095" cy="122999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6400" y="1255775"/>
              <a:ext cx="2213973" cy="95554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94804" y="981455"/>
              <a:ext cx="2796540" cy="954024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76627" y="1211580"/>
            <a:ext cx="2442972" cy="71475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44876" y="1129405"/>
            <a:ext cx="1937645" cy="859993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75104" y="1997964"/>
            <a:ext cx="1001268" cy="95402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888998" y="2958210"/>
            <a:ext cx="1176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2B3152"/>
                </a:solidFill>
                <a:latin typeface="Trebuchet MS"/>
                <a:cs typeface="Trebuchet MS"/>
              </a:rPr>
              <a:t>StarUML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17" name="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541897" y="2277800"/>
            <a:ext cx="801380" cy="840882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304159" y="3153613"/>
            <a:ext cx="12769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solidFill>
                  <a:srgbClr val="2B3152"/>
                </a:solidFill>
                <a:latin typeface="Trebuchet MS"/>
                <a:cs typeface="Trebuchet MS"/>
              </a:rPr>
              <a:t>Umbrello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92325" y="2128041"/>
            <a:ext cx="2328457" cy="71672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054681" y="3038022"/>
            <a:ext cx="1832376" cy="362854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7493507" y="1969007"/>
            <a:ext cx="2914015" cy="1264920"/>
            <a:chOff x="7493507" y="1969007"/>
            <a:chExt cx="2914015" cy="1264920"/>
          </a:xfrm>
        </p:grpSpPr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493507" y="1969007"/>
              <a:ext cx="1775459" cy="91732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453371" y="2278379"/>
              <a:ext cx="954024" cy="955548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8899017" y="3247390"/>
            <a:ext cx="2185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65" dirty="0">
                <a:solidFill>
                  <a:srgbClr val="2B3152"/>
                </a:solidFill>
                <a:latin typeface="Trebuchet MS"/>
                <a:cs typeface="Trebuchet MS"/>
              </a:rPr>
              <a:t>Visual</a:t>
            </a:r>
            <a:r>
              <a:rPr sz="24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400" b="1" spc="-10" dirty="0">
                <a:solidFill>
                  <a:srgbClr val="2B3152"/>
                </a:solidFill>
                <a:latin typeface="Trebuchet MS"/>
                <a:cs typeface="Trebuchet MS"/>
              </a:rPr>
              <a:t>Paradigm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25" name="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020823" y="3528059"/>
            <a:ext cx="954024" cy="955547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1940432" y="4497451"/>
            <a:ext cx="1116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2B3152"/>
                </a:solidFill>
                <a:latin typeface="Trebuchet MS"/>
                <a:cs typeface="Trebuchet MS"/>
              </a:rPr>
              <a:t>Draw.IO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550664" y="3044281"/>
            <a:ext cx="6371590" cy="3209290"/>
            <a:chOff x="4550664" y="3044281"/>
            <a:chExt cx="6371590" cy="3209290"/>
          </a:xfrm>
        </p:grpSpPr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125167" y="3044281"/>
              <a:ext cx="1545855" cy="88724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550664" y="3575304"/>
              <a:ext cx="2644140" cy="85953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698268" y="3871356"/>
              <a:ext cx="2223838" cy="93494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700016" y="4512563"/>
              <a:ext cx="3960876" cy="954024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8786253" y="4831491"/>
              <a:ext cx="2021954" cy="94599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501640" y="5594604"/>
              <a:ext cx="3826764" cy="658368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261756" y="3659520"/>
            <a:ext cx="1163939" cy="944483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3272409" y="5791606"/>
            <a:ext cx="1567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2B3152"/>
                </a:solidFill>
                <a:latin typeface="Trebuchet MS"/>
                <a:cs typeface="Trebuchet MS"/>
              </a:rPr>
              <a:t>Magic</a:t>
            </a:r>
            <a:r>
              <a:rPr sz="2400" b="1" spc="-2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400" b="1" spc="-25" dirty="0">
                <a:solidFill>
                  <a:srgbClr val="2B3152"/>
                </a:solidFill>
                <a:latin typeface="Trebuchet MS"/>
                <a:cs typeface="Trebuchet MS"/>
              </a:rPr>
              <a:t>Draw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36" name="object 3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511296" y="4821935"/>
            <a:ext cx="954024" cy="95554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1862" y="2722152"/>
            <a:ext cx="23317" cy="3687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4890" y="2661192"/>
            <a:ext cx="23317" cy="368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13697" y="3138507"/>
            <a:ext cx="9379831" cy="66102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0" dirty="0"/>
              <a:t>Let’s</a:t>
            </a:r>
            <a:r>
              <a:rPr spc="-415" dirty="0"/>
              <a:t> </a:t>
            </a:r>
            <a:r>
              <a:rPr spc="-10" dirty="0"/>
              <a:t>Practice…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7450" y="1028206"/>
            <a:ext cx="10299700" cy="3959860"/>
            <a:chOff x="1527450" y="1028206"/>
            <a:chExt cx="10299700" cy="3959860"/>
          </a:xfrm>
        </p:grpSpPr>
        <p:sp>
          <p:nvSpPr>
            <p:cNvPr id="3" name="object 3"/>
            <p:cNvSpPr/>
            <p:nvPr/>
          </p:nvSpPr>
          <p:spPr>
            <a:xfrm>
              <a:off x="1534753" y="1035509"/>
              <a:ext cx="555625" cy="185420"/>
            </a:xfrm>
            <a:custGeom>
              <a:avLst/>
              <a:gdLst/>
              <a:ahLst/>
              <a:cxnLst/>
              <a:rect l="l" t="t" r="r" b="b"/>
              <a:pathLst>
                <a:path w="555625" h="185419">
                  <a:moveTo>
                    <a:pt x="555081" y="0"/>
                  </a:moveTo>
                  <a:lnTo>
                    <a:pt x="0" y="0"/>
                  </a:lnTo>
                  <a:lnTo>
                    <a:pt x="0" y="185042"/>
                  </a:lnTo>
                  <a:lnTo>
                    <a:pt x="555081" y="185042"/>
                  </a:lnTo>
                  <a:lnTo>
                    <a:pt x="555081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34753" y="1035509"/>
              <a:ext cx="555625" cy="185420"/>
            </a:xfrm>
            <a:custGeom>
              <a:avLst/>
              <a:gdLst/>
              <a:ahLst/>
              <a:cxnLst/>
              <a:rect l="l" t="t" r="r" b="b"/>
              <a:pathLst>
                <a:path w="555625" h="185419">
                  <a:moveTo>
                    <a:pt x="0" y="185042"/>
                  </a:moveTo>
                  <a:lnTo>
                    <a:pt x="555081" y="185042"/>
                  </a:lnTo>
                  <a:lnTo>
                    <a:pt x="555081" y="0"/>
                  </a:lnTo>
                  <a:lnTo>
                    <a:pt x="0" y="0"/>
                  </a:lnTo>
                  <a:lnTo>
                    <a:pt x="0" y="185042"/>
                  </a:lnTo>
                  <a:close/>
                </a:path>
              </a:pathLst>
            </a:custGeom>
            <a:ln w="13988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79434" y="1079239"/>
              <a:ext cx="421640" cy="107314"/>
            </a:xfrm>
            <a:custGeom>
              <a:avLst/>
              <a:gdLst/>
              <a:ahLst/>
              <a:cxnLst/>
              <a:rect l="l" t="t" r="r" b="b"/>
              <a:pathLst>
                <a:path w="421639" h="107315">
                  <a:moveTo>
                    <a:pt x="85054" y="41156"/>
                  </a:moveTo>
                  <a:lnTo>
                    <a:pt x="63924" y="41156"/>
                  </a:lnTo>
                  <a:lnTo>
                    <a:pt x="65851" y="43643"/>
                  </a:lnTo>
                  <a:lnTo>
                    <a:pt x="65851" y="76033"/>
                  </a:lnTo>
                  <a:lnTo>
                    <a:pt x="66635" y="78769"/>
                  </a:lnTo>
                  <a:lnTo>
                    <a:pt x="69749" y="82375"/>
                  </a:lnTo>
                  <a:lnTo>
                    <a:pt x="72665" y="83245"/>
                  </a:lnTo>
                  <a:lnTo>
                    <a:pt x="81281" y="83245"/>
                  </a:lnTo>
                  <a:lnTo>
                    <a:pt x="85017" y="82002"/>
                  </a:lnTo>
                  <a:lnTo>
                    <a:pt x="88131" y="79453"/>
                  </a:lnTo>
                  <a:lnTo>
                    <a:pt x="86080" y="76904"/>
                  </a:lnTo>
                  <a:lnTo>
                    <a:pt x="85054" y="73236"/>
                  </a:lnTo>
                  <a:lnTo>
                    <a:pt x="85054" y="41156"/>
                  </a:lnTo>
                  <a:close/>
                </a:path>
                <a:path w="421639" h="107315">
                  <a:moveTo>
                    <a:pt x="13253" y="25738"/>
                  </a:moveTo>
                  <a:lnTo>
                    <a:pt x="864" y="25738"/>
                  </a:lnTo>
                  <a:lnTo>
                    <a:pt x="0" y="26546"/>
                  </a:lnTo>
                  <a:lnTo>
                    <a:pt x="0" y="82375"/>
                  </a:lnTo>
                  <a:lnTo>
                    <a:pt x="2915" y="82748"/>
                  </a:lnTo>
                  <a:lnTo>
                    <a:pt x="6197" y="82996"/>
                  </a:lnTo>
                  <a:lnTo>
                    <a:pt x="7882" y="83058"/>
                  </a:lnTo>
                  <a:lnTo>
                    <a:pt x="11326" y="83058"/>
                  </a:lnTo>
                  <a:lnTo>
                    <a:pt x="13011" y="82996"/>
                  </a:lnTo>
                  <a:lnTo>
                    <a:pt x="16293" y="82748"/>
                  </a:lnTo>
                  <a:lnTo>
                    <a:pt x="19202" y="82375"/>
                  </a:lnTo>
                  <a:lnTo>
                    <a:pt x="19202" y="45011"/>
                  </a:lnTo>
                  <a:lnTo>
                    <a:pt x="20601" y="43891"/>
                  </a:lnTo>
                  <a:lnTo>
                    <a:pt x="21975" y="42959"/>
                  </a:lnTo>
                  <a:lnTo>
                    <a:pt x="23324" y="42275"/>
                  </a:lnTo>
                  <a:lnTo>
                    <a:pt x="24679" y="41529"/>
                  </a:lnTo>
                  <a:lnTo>
                    <a:pt x="26016" y="41156"/>
                  </a:lnTo>
                  <a:lnTo>
                    <a:pt x="85054" y="41156"/>
                  </a:lnTo>
                  <a:lnTo>
                    <a:pt x="85054" y="37923"/>
                  </a:lnTo>
                  <a:lnTo>
                    <a:pt x="83637" y="33633"/>
                  </a:lnTo>
                  <a:lnTo>
                    <a:pt x="83310" y="33260"/>
                  </a:lnTo>
                  <a:lnTo>
                    <a:pt x="49732" y="33260"/>
                  </a:lnTo>
                  <a:lnTo>
                    <a:pt x="49447" y="32763"/>
                  </a:lnTo>
                  <a:lnTo>
                    <a:pt x="18345" y="32763"/>
                  </a:lnTo>
                  <a:lnTo>
                    <a:pt x="16703" y="28100"/>
                  </a:lnTo>
                  <a:lnTo>
                    <a:pt x="13253" y="25738"/>
                  </a:lnTo>
                  <a:close/>
                </a:path>
                <a:path w="421639" h="107315">
                  <a:moveTo>
                    <a:pt x="57689" y="41156"/>
                  </a:moveTo>
                  <a:lnTo>
                    <a:pt x="31020" y="41156"/>
                  </a:lnTo>
                  <a:lnTo>
                    <a:pt x="32821" y="43643"/>
                  </a:lnTo>
                  <a:lnTo>
                    <a:pt x="32866" y="82375"/>
                  </a:lnTo>
                  <a:lnTo>
                    <a:pt x="35801" y="82748"/>
                  </a:lnTo>
                  <a:lnTo>
                    <a:pt x="39164" y="82996"/>
                  </a:lnTo>
                  <a:lnTo>
                    <a:pt x="40867" y="83058"/>
                  </a:lnTo>
                  <a:lnTo>
                    <a:pt x="44311" y="83058"/>
                  </a:lnTo>
                  <a:lnTo>
                    <a:pt x="45996" y="82996"/>
                  </a:lnTo>
                  <a:lnTo>
                    <a:pt x="49278" y="82748"/>
                  </a:lnTo>
                  <a:lnTo>
                    <a:pt x="52194" y="82375"/>
                  </a:lnTo>
                  <a:lnTo>
                    <a:pt x="52262" y="45011"/>
                  </a:lnTo>
                  <a:lnTo>
                    <a:pt x="55066" y="42462"/>
                  </a:lnTo>
                  <a:lnTo>
                    <a:pt x="57689" y="41156"/>
                  </a:lnTo>
                  <a:close/>
                </a:path>
                <a:path w="421639" h="107315">
                  <a:moveTo>
                    <a:pt x="73690" y="25489"/>
                  </a:moveTo>
                  <a:lnTo>
                    <a:pt x="62202" y="25489"/>
                  </a:lnTo>
                  <a:lnTo>
                    <a:pt x="56129" y="28100"/>
                  </a:lnTo>
                  <a:lnTo>
                    <a:pt x="49732" y="33260"/>
                  </a:lnTo>
                  <a:lnTo>
                    <a:pt x="83310" y="33260"/>
                  </a:lnTo>
                  <a:lnTo>
                    <a:pt x="77980" y="27168"/>
                  </a:lnTo>
                  <a:lnTo>
                    <a:pt x="73690" y="25489"/>
                  </a:lnTo>
                  <a:close/>
                </a:path>
                <a:path w="421639" h="107315">
                  <a:moveTo>
                    <a:pt x="41974" y="25489"/>
                  </a:moveTo>
                  <a:lnTo>
                    <a:pt x="29833" y="25489"/>
                  </a:lnTo>
                  <a:lnTo>
                    <a:pt x="24169" y="27914"/>
                  </a:lnTo>
                  <a:lnTo>
                    <a:pt x="18345" y="32763"/>
                  </a:lnTo>
                  <a:lnTo>
                    <a:pt x="49447" y="32763"/>
                  </a:lnTo>
                  <a:lnTo>
                    <a:pt x="46773" y="28100"/>
                  </a:lnTo>
                  <a:lnTo>
                    <a:pt x="41974" y="25489"/>
                  </a:lnTo>
                  <a:close/>
                </a:path>
                <a:path w="421639" h="107315">
                  <a:moveTo>
                    <a:pt x="97388" y="92073"/>
                  </a:moveTo>
                  <a:lnTo>
                    <a:pt x="96076" y="93441"/>
                  </a:lnTo>
                  <a:lnTo>
                    <a:pt x="95050" y="95368"/>
                  </a:lnTo>
                  <a:lnTo>
                    <a:pt x="93571" y="100342"/>
                  </a:lnTo>
                  <a:lnTo>
                    <a:pt x="93322" y="102642"/>
                  </a:lnTo>
                  <a:lnTo>
                    <a:pt x="93571" y="104631"/>
                  </a:lnTo>
                  <a:lnTo>
                    <a:pt x="98494" y="106124"/>
                  </a:lnTo>
                  <a:lnTo>
                    <a:pt x="103461" y="106870"/>
                  </a:lnTo>
                  <a:lnTo>
                    <a:pt x="117822" y="106870"/>
                  </a:lnTo>
                  <a:lnTo>
                    <a:pt x="124753" y="104383"/>
                  </a:lnTo>
                  <a:lnTo>
                    <a:pt x="133208" y="95182"/>
                  </a:lnTo>
                  <a:lnTo>
                    <a:pt x="133934" y="93752"/>
                  </a:lnTo>
                  <a:lnTo>
                    <a:pt x="104773" y="93752"/>
                  </a:lnTo>
                  <a:lnTo>
                    <a:pt x="101080" y="93192"/>
                  </a:lnTo>
                  <a:lnTo>
                    <a:pt x="97388" y="92073"/>
                  </a:lnTo>
                  <a:close/>
                </a:path>
                <a:path w="421639" h="107315">
                  <a:moveTo>
                    <a:pt x="107807" y="25489"/>
                  </a:moveTo>
                  <a:lnTo>
                    <a:pt x="101242" y="25489"/>
                  </a:lnTo>
                  <a:lnTo>
                    <a:pt x="97717" y="26297"/>
                  </a:lnTo>
                  <a:lnTo>
                    <a:pt x="93938" y="27852"/>
                  </a:lnTo>
                  <a:lnTo>
                    <a:pt x="109616" y="80820"/>
                  </a:lnTo>
                  <a:lnTo>
                    <a:pt x="113880" y="83121"/>
                  </a:lnTo>
                  <a:lnTo>
                    <a:pt x="121017" y="83121"/>
                  </a:lnTo>
                  <a:lnTo>
                    <a:pt x="120526" y="84737"/>
                  </a:lnTo>
                  <a:lnTo>
                    <a:pt x="118555" y="90768"/>
                  </a:lnTo>
                  <a:lnTo>
                    <a:pt x="114539" y="93752"/>
                  </a:lnTo>
                  <a:lnTo>
                    <a:pt x="133934" y="93752"/>
                  </a:lnTo>
                  <a:lnTo>
                    <a:pt x="136366" y="88965"/>
                  </a:lnTo>
                  <a:lnTo>
                    <a:pt x="138764" y="80820"/>
                  </a:lnTo>
                  <a:lnTo>
                    <a:pt x="141860" y="70065"/>
                  </a:lnTo>
                  <a:lnTo>
                    <a:pt x="124013" y="70065"/>
                  </a:lnTo>
                  <a:lnTo>
                    <a:pt x="123684" y="69816"/>
                  </a:lnTo>
                  <a:lnTo>
                    <a:pt x="122291" y="61423"/>
                  </a:lnTo>
                  <a:lnTo>
                    <a:pt x="121346" y="56512"/>
                  </a:lnTo>
                  <a:lnTo>
                    <a:pt x="120774" y="54522"/>
                  </a:lnTo>
                  <a:lnTo>
                    <a:pt x="115111" y="33012"/>
                  </a:lnTo>
                  <a:lnTo>
                    <a:pt x="114371" y="30276"/>
                  </a:lnTo>
                  <a:lnTo>
                    <a:pt x="113246" y="28287"/>
                  </a:lnTo>
                  <a:lnTo>
                    <a:pt x="110206" y="26049"/>
                  </a:lnTo>
                  <a:lnTo>
                    <a:pt x="107807" y="25489"/>
                  </a:lnTo>
                  <a:close/>
                </a:path>
                <a:path w="421639" h="107315">
                  <a:moveTo>
                    <a:pt x="147070" y="25862"/>
                  </a:moveTo>
                  <a:lnTo>
                    <a:pt x="139934" y="25862"/>
                  </a:lnTo>
                  <a:lnTo>
                    <a:pt x="137267" y="26111"/>
                  </a:lnTo>
                  <a:lnTo>
                    <a:pt x="135296" y="26608"/>
                  </a:lnTo>
                  <a:lnTo>
                    <a:pt x="124591" y="70065"/>
                  </a:lnTo>
                  <a:lnTo>
                    <a:pt x="141860" y="70065"/>
                  </a:lnTo>
                  <a:lnTo>
                    <a:pt x="153884" y="28287"/>
                  </a:lnTo>
                  <a:lnTo>
                    <a:pt x="153144" y="27106"/>
                  </a:lnTo>
                  <a:lnTo>
                    <a:pt x="150353" y="26235"/>
                  </a:lnTo>
                  <a:lnTo>
                    <a:pt x="147070" y="25862"/>
                  </a:lnTo>
                  <a:close/>
                </a:path>
                <a:path w="421639" h="107315">
                  <a:moveTo>
                    <a:pt x="187385" y="24867"/>
                  </a:moveTo>
                  <a:lnTo>
                    <a:pt x="165005" y="32017"/>
                  </a:lnTo>
                  <a:lnTo>
                    <a:pt x="162500" y="34379"/>
                  </a:lnTo>
                  <a:lnTo>
                    <a:pt x="160492" y="37426"/>
                  </a:lnTo>
                  <a:lnTo>
                    <a:pt x="158975" y="41094"/>
                  </a:lnTo>
                  <a:lnTo>
                    <a:pt x="157452" y="44700"/>
                  </a:lnTo>
                  <a:lnTo>
                    <a:pt x="156771" y="48554"/>
                  </a:lnTo>
                  <a:lnTo>
                    <a:pt x="156694" y="63537"/>
                  </a:lnTo>
                  <a:lnTo>
                    <a:pt x="159037" y="70998"/>
                  </a:lnTo>
                  <a:lnTo>
                    <a:pt x="168387" y="81442"/>
                  </a:lnTo>
                  <a:lnTo>
                    <a:pt x="175119" y="84053"/>
                  </a:lnTo>
                  <a:lnTo>
                    <a:pt x="188410" y="84053"/>
                  </a:lnTo>
                  <a:lnTo>
                    <a:pt x="192843" y="83245"/>
                  </a:lnTo>
                  <a:lnTo>
                    <a:pt x="201540" y="80136"/>
                  </a:lnTo>
                  <a:lnTo>
                    <a:pt x="205071" y="78023"/>
                  </a:lnTo>
                  <a:lnTo>
                    <a:pt x="207775" y="75412"/>
                  </a:lnTo>
                  <a:lnTo>
                    <a:pt x="207533" y="74541"/>
                  </a:lnTo>
                  <a:lnTo>
                    <a:pt x="185047" y="70376"/>
                  </a:lnTo>
                  <a:lnTo>
                    <a:pt x="183487" y="70127"/>
                  </a:lnTo>
                  <a:lnTo>
                    <a:pt x="176270" y="48554"/>
                  </a:lnTo>
                  <a:lnTo>
                    <a:pt x="176841" y="44264"/>
                  </a:lnTo>
                  <a:lnTo>
                    <a:pt x="179142" y="39104"/>
                  </a:lnTo>
                  <a:lnTo>
                    <a:pt x="181150" y="37799"/>
                  </a:lnTo>
                  <a:lnTo>
                    <a:pt x="207482" y="37799"/>
                  </a:lnTo>
                  <a:lnTo>
                    <a:pt x="205295" y="33571"/>
                  </a:lnTo>
                  <a:lnTo>
                    <a:pt x="190686" y="25303"/>
                  </a:lnTo>
                  <a:lnTo>
                    <a:pt x="187385" y="24867"/>
                  </a:lnTo>
                  <a:close/>
                </a:path>
                <a:path w="421639" h="107315">
                  <a:moveTo>
                    <a:pt x="200514" y="65713"/>
                  </a:moveTo>
                  <a:lnTo>
                    <a:pt x="197891" y="67329"/>
                  </a:lnTo>
                  <a:lnTo>
                    <a:pt x="195429" y="68511"/>
                  </a:lnTo>
                  <a:lnTo>
                    <a:pt x="190835" y="70003"/>
                  </a:lnTo>
                  <a:lnTo>
                    <a:pt x="188740" y="70376"/>
                  </a:lnTo>
                  <a:lnTo>
                    <a:pt x="205430" y="70376"/>
                  </a:lnTo>
                  <a:lnTo>
                    <a:pt x="204946" y="69692"/>
                  </a:lnTo>
                  <a:lnTo>
                    <a:pt x="204287" y="68822"/>
                  </a:lnTo>
                  <a:lnTo>
                    <a:pt x="203573" y="68013"/>
                  </a:lnTo>
                  <a:lnTo>
                    <a:pt x="202789" y="67329"/>
                  </a:lnTo>
                  <a:lnTo>
                    <a:pt x="202012" y="66583"/>
                  </a:lnTo>
                  <a:lnTo>
                    <a:pt x="201254" y="66086"/>
                  </a:lnTo>
                  <a:lnTo>
                    <a:pt x="200514" y="65713"/>
                  </a:lnTo>
                  <a:close/>
                </a:path>
                <a:path w="421639" h="107315">
                  <a:moveTo>
                    <a:pt x="207482" y="37799"/>
                  </a:moveTo>
                  <a:lnTo>
                    <a:pt x="186732" y="37799"/>
                  </a:lnTo>
                  <a:lnTo>
                    <a:pt x="188578" y="38794"/>
                  </a:lnTo>
                  <a:lnTo>
                    <a:pt x="189560" y="40659"/>
                  </a:lnTo>
                  <a:lnTo>
                    <a:pt x="190543" y="42586"/>
                  </a:lnTo>
                  <a:lnTo>
                    <a:pt x="191040" y="45632"/>
                  </a:lnTo>
                  <a:lnTo>
                    <a:pt x="191040" y="51227"/>
                  </a:lnTo>
                  <a:lnTo>
                    <a:pt x="193091" y="51725"/>
                  </a:lnTo>
                  <a:lnTo>
                    <a:pt x="195348" y="51911"/>
                  </a:lnTo>
                  <a:lnTo>
                    <a:pt x="200763" y="51911"/>
                  </a:lnTo>
                  <a:lnTo>
                    <a:pt x="203243" y="51290"/>
                  </a:lnTo>
                  <a:lnTo>
                    <a:pt x="205251" y="50046"/>
                  </a:lnTo>
                  <a:lnTo>
                    <a:pt x="207265" y="48741"/>
                  </a:lnTo>
                  <a:lnTo>
                    <a:pt x="208272" y="46565"/>
                  </a:lnTo>
                  <a:lnTo>
                    <a:pt x="208272" y="40659"/>
                  </a:lnTo>
                  <a:lnTo>
                    <a:pt x="207675" y="38172"/>
                  </a:lnTo>
                  <a:lnTo>
                    <a:pt x="207482" y="37799"/>
                  </a:lnTo>
                  <a:close/>
                </a:path>
                <a:path w="421639" h="107315">
                  <a:moveTo>
                    <a:pt x="232051" y="0"/>
                  </a:moveTo>
                  <a:lnTo>
                    <a:pt x="220680" y="0"/>
                  </a:lnTo>
                  <a:lnTo>
                    <a:pt x="219947" y="808"/>
                  </a:lnTo>
                  <a:lnTo>
                    <a:pt x="219947" y="72738"/>
                  </a:lnTo>
                  <a:lnTo>
                    <a:pt x="239187" y="82934"/>
                  </a:lnTo>
                  <a:lnTo>
                    <a:pt x="243576" y="82561"/>
                  </a:lnTo>
                  <a:lnTo>
                    <a:pt x="248500" y="81815"/>
                  </a:lnTo>
                  <a:lnTo>
                    <a:pt x="248748" y="81069"/>
                  </a:lnTo>
                  <a:lnTo>
                    <a:pt x="248872" y="74479"/>
                  </a:lnTo>
                  <a:lnTo>
                    <a:pt x="248375" y="71992"/>
                  </a:lnTo>
                  <a:lnTo>
                    <a:pt x="247393" y="69505"/>
                  </a:lnTo>
                  <a:lnTo>
                    <a:pt x="240462" y="69505"/>
                  </a:lnTo>
                  <a:lnTo>
                    <a:pt x="238653" y="67765"/>
                  </a:lnTo>
                  <a:lnTo>
                    <a:pt x="238653" y="6652"/>
                  </a:lnTo>
                  <a:lnTo>
                    <a:pt x="237875" y="3916"/>
                  </a:lnTo>
                  <a:lnTo>
                    <a:pt x="234755" y="808"/>
                  </a:lnTo>
                  <a:lnTo>
                    <a:pt x="232051" y="0"/>
                  </a:lnTo>
                  <a:close/>
                </a:path>
                <a:path w="421639" h="107315">
                  <a:moveTo>
                    <a:pt x="281596" y="47684"/>
                  </a:moveTo>
                  <a:lnTo>
                    <a:pt x="274684" y="47684"/>
                  </a:lnTo>
                  <a:lnTo>
                    <a:pt x="271519" y="48057"/>
                  </a:lnTo>
                  <a:lnTo>
                    <a:pt x="268566" y="48927"/>
                  </a:lnTo>
                  <a:lnTo>
                    <a:pt x="265614" y="49735"/>
                  </a:lnTo>
                  <a:lnTo>
                    <a:pt x="253672" y="63848"/>
                  </a:lnTo>
                  <a:lnTo>
                    <a:pt x="253707" y="69443"/>
                  </a:lnTo>
                  <a:lnTo>
                    <a:pt x="279234" y="84053"/>
                  </a:lnTo>
                  <a:lnTo>
                    <a:pt x="285022" y="81815"/>
                  </a:lnTo>
                  <a:lnTo>
                    <a:pt x="290355" y="77339"/>
                  </a:lnTo>
                  <a:lnTo>
                    <a:pt x="308452" y="77339"/>
                  </a:lnTo>
                  <a:lnTo>
                    <a:pt x="309148" y="75847"/>
                  </a:lnTo>
                  <a:lnTo>
                    <a:pt x="309558" y="74293"/>
                  </a:lnTo>
                  <a:lnTo>
                    <a:pt x="307258" y="72863"/>
                  </a:lnTo>
                  <a:lnTo>
                    <a:pt x="306462" y="71184"/>
                  </a:lnTo>
                  <a:lnTo>
                    <a:pt x="274597" y="71184"/>
                  </a:lnTo>
                  <a:lnTo>
                    <a:pt x="272383" y="69443"/>
                  </a:lnTo>
                  <a:lnTo>
                    <a:pt x="272383" y="61113"/>
                  </a:lnTo>
                  <a:lnTo>
                    <a:pt x="274970" y="58750"/>
                  </a:lnTo>
                  <a:lnTo>
                    <a:pt x="306108" y="58750"/>
                  </a:lnTo>
                  <a:lnTo>
                    <a:pt x="306108" y="47870"/>
                  </a:lnTo>
                  <a:lnTo>
                    <a:pt x="286787" y="47870"/>
                  </a:lnTo>
                  <a:lnTo>
                    <a:pt x="284468" y="47746"/>
                  </a:lnTo>
                  <a:lnTo>
                    <a:pt x="283032" y="47746"/>
                  </a:lnTo>
                  <a:lnTo>
                    <a:pt x="281596" y="47684"/>
                  </a:lnTo>
                  <a:close/>
                </a:path>
                <a:path w="421639" h="107315">
                  <a:moveTo>
                    <a:pt x="308452" y="77339"/>
                  </a:moveTo>
                  <a:lnTo>
                    <a:pt x="290355" y="77339"/>
                  </a:lnTo>
                  <a:lnTo>
                    <a:pt x="293470" y="81131"/>
                  </a:lnTo>
                  <a:lnTo>
                    <a:pt x="297902" y="83121"/>
                  </a:lnTo>
                  <a:lnTo>
                    <a:pt x="303646" y="83245"/>
                  </a:lnTo>
                  <a:lnTo>
                    <a:pt x="304877" y="82437"/>
                  </a:lnTo>
                  <a:lnTo>
                    <a:pt x="306071" y="81131"/>
                  </a:lnTo>
                  <a:lnTo>
                    <a:pt x="308365" y="77525"/>
                  </a:lnTo>
                  <a:lnTo>
                    <a:pt x="308452" y="77339"/>
                  </a:lnTo>
                  <a:close/>
                </a:path>
                <a:path w="421639" h="107315">
                  <a:moveTo>
                    <a:pt x="306108" y="58750"/>
                  </a:moveTo>
                  <a:lnTo>
                    <a:pt x="281553" y="58750"/>
                  </a:lnTo>
                  <a:lnTo>
                    <a:pt x="283766" y="58874"/>
                  </a:lnTo>
                  <a:lnTo>
                    <a:pt x="285146" y="58874"/>
                  </a:lnTo>
                  <a:lnTo>
                    <a:pt x="286787" y="58999"/>
                  </a:lnTo>
                  <a:lnTo>
                    <a:pt x="286787" y="67951"/>
                  </a:lnTo>
                  <a:lnTo>
                    <a:pt x="283915" y="70065"/>
                  </a:lnTo>
                  <a:lnTo>
                    <a:pt x="281329" y="71184"/>
                  </a:lnTo>
                  <a:lnTo>
                    <a:pt x="306462" y="71184"/>
                  </a:lnTo>
                  <a:lnTo>
                    <a:pt x="306108" y="70438"/>
                  </a:lnTo>
                  <a:lnTo>
                    <a:pt x="306108" y="58750"/>
                  </a:lnTo>
                  <a:close/>
                </a:path>
                <a:path w="421639" h="107315">
                  <a:moveTo>
                    <a:pt x="305626" y="38607"/>
                  </a:moveTo>
                  <a:lnTo>
                    <a:pt x="284120" y="38607"/>
                  </a:lnTo>
                  <a:lnTo>
                    <a:pt x="286787" y="40969"/>
                  </a:lnTo>
                  <a:lnTo>
                    <a:pt x="286787" y="47870"/>
                  </a:lnTo>
                  <a:lnTo>
                    <a:pt x="306108" y="47870"/>
                  </a:lnTo>
                  <a:lnTo>
                    <a:pt x="306108" y="40969"/>
                  </a:lnTo>
                  <a:lnTo>
                    <a:pt x="305626" y="38607"/>
                  </a:lnTo>
                  <a:close/>
                </a:path>
                <a:path w="421639" h="107315">
                  <a:moveTo>
                    <a:pt x="287073" y="25178"/>
                  </a:moveTo>
                  <a:lnTo>
                    <a:pt x="262599" y="28225"/>
                  </a:lnTo>
                  <a:lnTo>
                    <a:pt x="260174" y="28784"/>
                  </a:lnTo>
                  <a:lnTo>
                    <a:pt x="257980" y="29406"/>
                  </a:lnTo>
                  <a:lnTo>
                    <a:pt x="256015" y="30090"/>
                  </a:lnTo>
                  <a:lnTo>
                    <a:pt x="256668" y="35623"/>
                  </a:lnTo>
                  <a:lnTo>
                    <a:pt x="258228" y="39664"/>
                  </a:lnTo>
                  <a:lnTo>
                    <a:pt x="260690" y="42275"/>
                  </a:lnTo>
                  <a:lnTo>
                    <a:pt x="269306" y="39850"/>
                  </a:lnTo>
                  <a:lnTo>
                    <a:pt x="275336" y="38607"/>
                  </a:lnTo>
                  <a:lnTo>
                    <a:pt x="305626" y="38607"/>
                  </a:lnTo>
                  <a:lnTo>
                    <a:pt x="305511" y="38047"/>
                  </a:lnTo>
                  <a:lnTo>
                    <a:pt x="303137" y="33198"/>
                  </a:lnTo>
                  <a:lnTo>
                    <a:pt x="301533" y="31271"/>
                  </a:lnTo>
                  <a:lnTo>
                    <a:pt x="297511" y="28162"/>
                  </a:lnTo>
                  <a:lnTo>
                    <a:pt x="295173" y="27043"/>
                  </a:lnTo>
                  <a:lnTo>
                    <a:pt x="289839" y="25551"/>
                  </a:lnTo>
                  <a:lnTo>
                    <a:pt x="287073" y="25178"/>
                  </a:lnTo>
                  <a:close/>
                </a:path>
                <a:path w="421639" h="107315">
                  <a:moveTo>
                    <a:pt x="321146" y="66708"/>
                  </a:moveTo>
                  <a:lnTo>
                    <a:pt x="315850" y="78582"/>
                  </a:lnTo>
                  <a:lnTo>
                    <a:pt x="322992" y="82188"/>
                  </a:lnTo>
                  <a:lnTo>
                    <a:pt x="330744" y="84053"/>
                  </a:lnTo>
                  <a:lnTo>
                    <a:pt x="347485" y="84053"/>
                  </a:lnTo>
                  <a:lnTo>
                    <a:pt x="353926" y="82375"/>
                  </a:lnTo>
                  <a:lnTo>
                    <a:pt x="358439" y="79142"/>
                  </a:lnTo>
                  <a:lnTo>
                    <a:pt x="362952" y="75847"/>
                  </a:lnTo>
                  <a:lnTo>
                    <a:pt x="365209" y="71371"/>
                  </a:lnTo>
                  <a:lnTo>
                    <a:pt x="333411" y="71371"/>
                  </a:lnTo>
                  <a:lnTo>
                    <a:pt x="327711" y="69816"/>
                  </a:lnTo>
                  <a:lnTo>
                    <a:pt x="321146" y="66708"/>
                  </a:lnTo>
                  <a:close/>
                </a:path>
                <a:path w="421639" h="107315">
                  <a:moveTo>
                    <a:pt x="345067" y="24867"/>
                  </a:moveTo>
                  <a:lnTo>
                    <a:pt x="334151" y="24867"/>
                  </a:lnTo>
                  <a:lnTo>
                    <a:pt x="328345" y="26484"/>
                  </a:lnTo>
                  <a:lnTo>
                    <a:pt x="324037" y="29841"/>
                  </a:lnTo>
                  <a:lnTo>
                    <a:pt x="319729" y="33136"/>
                  </a:lnTo>
                  <a:lnTo>
                    <a:pt x="317637" y="37488"/>
                  </a:lnTo>
                  <a:lnTo>
                    <a:pt x="317578" y="51041"/>
                  </a:lnTo>
                  <a:lnTo>
                    <a:pt x="322706" y="56636"/>
                  </a:lnTo>
                  <a:lnTo>
                    <a:pt x="339733" y="62418"/>
                  </a:lnTo>
                  <a:lnTo>
                    <a:pt x="343507" y="63537"/>
                  </a:lnTo>
                  <a:lnTo>
                    <a:pt x="345391" y="65216"/>
                  </a:lnTo>
                  <a:lnTo>
                    <a:pt x="345391" y="68697"/>
                  </a:lnTo>
                  <a:lnTo>
                    <a:pt x="344775" y="69630"/>
                  </a:lnTo>
                  <a:lnTo>
                    <a:pt x="343544" y="70314"/>
                  </a:lnTo>
                  <a:lnTo>
                    <a:pt x="342313" y="71060"/>
                  </a:lnTo>
                  <a:lnTo>
                    <a:pt x="340554" y="71371"/>
                  </a:lnTo>
                  <a:lnTo>
                    <a:pt x="365209" y="71371"/>
                  </a:lnTo>
                  <a:lnTo>
                    <a:pt x="365209" y="57320"/>
                  </a:lnTo>
                  <a:lnTo>
                    <a:pt x="359751" y="51290"/>
                  </a:lnTo>
                  <a:lnTo>
                    <a:pt x="341207" y="45321"/>
                  </a:lnTo>
                  <a:lnTo>
                    <a:pt x="338092" y="44264"/>
                  </a:lnTo>
                  <a:lnTo>
                    <a:pt x="336532" y="42835"/>
                  </a:lnTo>
                  <a:lnTo>
                    <a:pt x="336532" y="40037"/>
                  </a:lnTo>
                  <a:lnTo>
                    <a:pt x="336961" y="39167"/>
                  </a:lnTo>
                  <a:lnTo>
                    <a:pt x="338683" y="37799"/>
                  </a:lnTo>
                  <a:lnTo>
                    <a:pt x="339939" y="37488"/>
                  </a:lnTo>
                  <a:lnTo>
                    <a:pt x="362297" y="37488"/>
                  </a:lnTo>
                  <a:lnTo>
                    <a:pt x="363816" y="33944"/>
                  </a:lnTo>
                  <a:lnTo>
                    <a:pt x="364264" y="31644"/>
                  </a:lnTo>
                  <a:lnTo>
                    <a:pt x="364102" y="29530"/>
                  </a:lnTo>
                  <a:lnTo>
                    <a:pt x="361311" y="28287"/>
                  </a:lnTo>
                  <a:lnTo>
                    <a:pt x="357743" y="27168"/>
                  </a:lnTo>
                  <a:lnTo>
                    <a:pt x="349046" y="25303"/>
                  </a:lnTo>
                  <a:lnTo>
                    <a:pt x="345067" y="24867"/>
                  </a:lnTo>
                  <a:close/>
                </a:path>
                <a:path w="421639" h="107315">
                  <a:moveTo>
                    <a:pt x="362297" y="37488"/>
                  </a:moveTo>
                  <a:lnTo>
                    <a:pt x="346174" y="37488"/>
                  </a:lnTo>
                  <a:lnTo>
                    <a:pt x="351918" y="38918"/>
                  </a:lnTo>
                  <a:lnTo>
                    <a:pt x="358812" y="41716"/>
                  </a:lnTo>
                  <a:lnTo>
                    <a:pt x="360366" y="40721"/>
                  </a:lnTo>
                  <a:lnTo>
                    <a:pt x="361684" y="38918"/>
                  </a:lnTo>
                  <a:lnTo>
                    <a:pt x="362297" y="37488"/>
                  </a:lnTo>
                  <a:close/>
                </a:path>
                <a:path w="421639" h="107315">
                  <a:moveTo>
                    <a:pt x="377095" y="66708"/>
                  </a:moveTo>
                  <a:lnTo>
                    <a:pt x="371798" y="78582"/>
                  </a:lnTo>
                  <a:lnTo>
                    <a:pt x="378941" y="82188"/>
                  </a:lnTo>
                  <a:lnTo>
                    <a:pt x="386693" y="84053"/>
                  </a:lnTo>
                  <a:lnTo>
                    <a:pt x="403434" y="84053"/>
                  </a:lnTo>
                  <a:lnTo>
                    <a:pt x="409875" y="82375"/>
                  </a:lnTo>
                  <a:lnTo>
                    <a:pt x="414388" y="79142"/>
                  </a:lnTo>
                  <a:lnTo>
                    <a:pt x="418901" y="75847"/>
                  </a:lnTo>
                  <a:lnTo>
                    <a:pt x="421158" y="71371"/>
                  </a:lnTo>
                  <a:lnTo>
                    <a:pt x="389360" y="71371"/>
                  </a:lnTo>
                  <a:lnTo>
                    <a:pt x="383660" y="69816"/>
                  </a:lnTo>
                  <a:lnTo>
                    <a:pt x="377095" y="66708"/>
                  </a:lnTo>
                  <a:close/>
                </a:path>
                <a:path w="421639" h="107315">
                  <a:moveTo>
                    <a:pt x="401016" y="24867"/>
                  </a:moveTo>
                  <a:lnTo>
                    <a:pt x="390100" y="24867"/>
                  </a:lnTo>
                  <a:lnTo>
                    <a:pt x="384294" y="26484"/>
                  </a:lnTo>
                  <a:lnTo>
                    <a:pt x="379986" y="29841"/>
                  </a:lnTo>
                  <a:lnTo>
                    <a:pt x="375677" y="33136"/>
                  </a:lnTo>
                  <a:lnTo>
                    <a:pt x="373586" y="37488"/>
                  </a:lnTo>
                  <a:lnTo>
                    <a:pt x="373527" y="51041"/>
                  </a:lnTo>
                  <a:lnTo>
                    <a:pt x="378655" y="56636"/>
                  </a:lnTo>
                  <a:lnTo>
                    <a:pt x="395682" y="62418"/>
                  </a:lnTo>
                  <a:lnTo>
                    <a:pt x="399456" y="63537"/>
                  </a:lnTo>
                  <a:lnTo>
                    <a:pt x="401339" y="65216"/>
                  </a:lnTo>
                  <a:lnTo>
                    <a:pt x="401339" y="68697"/>
                  </a:lnTo>
                  <a:lnTo>
                    <a:pt x="400724" y="69630"/>
                  </a:lnTo>
                  <a:lnTo>
                    <a:pt x="399493" y="70314"/>
                  </a:lnTo>
                  <a:lnTo>
                    <a:pt x="398262" y="71060"/>
                  </a:lnTo>
                  <a:lnTo>
                    <a:pt x="396503" y="71371"/>
                  </a:lnTo>
                  <a:lnTo>
                    <a:pt x="421158" y="71371"/>
                  </a:lnTo>
                  <a:lnTo>
                    <a:pt x="421158" y="57320"/>
                  </a:lnTo>
                  <a:lnTo>
                    <a:pt x="415700" y="51290"/>
                  </a:lnTo>
                  <a:lnTo>
                    <a:pt x="397156" y="45321"/>
                  </a:lnTo>
                  <a:lnTo>
                    <a:pt x="394041" y="44264"/>
                  </a:lnTo>
                  <a:lnTo>
                    <a:pt x="392481" y="42835"/>
                  </a:lnTo>
                  <a:lnTo>
                    <a:pt x="392481" y="40037"/>
                  </a:lnTo>
                  <a:lnTo>
                    <a:pt x="392910" y="39167"/>
                  </a:lnTo>
                  <a:lnTo>
                    <a:pt x="394632" y="37799"/>
                  </a:lnTo>
                  <a:lnTo>
                    <a:pt x="395887" y="37488"/>
                  </a:lnTo>
                  <a:lnTo>
                    <a:pt x="418246" y="37488"/>
                  </a:lnTo>
                  <a:lnTo>
                    <a:pt x="419765" y="33944"/>
                  </a:lnTo>
                  <a:lnTo>
                    <a:pt x="420213" y="31644"/>
                  </a:lnTo>
                  <a:lnTo>
                    <a:pt x="420051" y="29530"/>
                  </a:lnTo>
                  <a:lnTo>
                    <a:pt x="417260" y="28287"/>
                  </a:lnTo>
                  <a:lnTo>
                    <a:pt x="413692" y="27168"/>
                  </a:lnTo>
                  <a:lnTo>
                    <a:pt x="404995" y="25303"/>
                  </a:lnTo>
                  <a:lnTo>
                    <a:pt x="401016" y="24867"/>
                  </a:lnTo>
                  <a:close/>
                </a:path>
                <a:path w="421639" h="107315">
                  <a:moveTo>
                    <a:pt x="418246" y="37488"/>
                  </a:moveTo>
                  <a:lnTo>
                    <a:pt x="402123" y="37488"/>
                  </a:lnTo>
                  <a:lnTo>
                    <a:pt x="407867" y="38918"/>
                  </a:lnTo>
                  <a:lnTo>
                    <a:pt x="414761" y="41716"/>
                  </a:lnTo>
                  <a:lnTo>
                    <a:pt x="416315" y="40721"/>
                  </a:lnTo>
                  <a:lnTo>
                    <a:pt x="417633" y="38918"/>
                  </a:lnTo>
                  <a:lnTo>
                    <a:pt x="418246" y="374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34753" y="1220551"/>
              <a:ext cx="10285095" cy="3760470"/>
            </a:xfrm>
            <a:custGeom>
              <a:avLst/>
              <a:gdLst/>
              <a:ahLst/>
              <a:cxnLst/>
              <a:rect l="l" t="t" r="r" b="b"/>
              <a:pathLst>
                <a:path w="10285095" h="3760470">
                  <a:moveTo>
                    <a:pt x="0" y="3759848"/>
                  </a:moveTo>
                  <a:lnTo>
                    <a:pt x="10284893" y="3759848"/>
                  </a:lnTo>
                  <a:lnTo>
                    <a:pt x="10284893" y="0"/>
                  </a:lnTo>
                  <a:lnTo>
                    <a:pt x="0" y="0"/>
                  </a:lnTo>
                  <a:lnTo>
                    <a:pt x="0" y="3759848"/>
                  </a:lnTo>
                  <a:close/>
                </a:path>
              </a:pathLst>
            </a:custGeom>
            <a:ln w="13988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71831" y="1723754"/>
              <a:ext cx="1903730" cy="2136140"/>
            </a:xfrm>
            <a:custGeom>
              <a:avLst/>
              <a:gdLst/>
              <a:ahLst/>
              <a:cxnLst/>
              <a:rect l="l" t="t" r="r" b="b"/>
              <a:pathLst>
                <a:path w="1903729" h="2136140">
                  <a:moveTo>
                    <a:pt x="1903131" y="0"/>
                  </a:moveTo>
                  <a:lnTo>
                    <a:pt x="0" y="0"/>
                  </a:lnTo>
                  <a:lnTo>
                    <a:pt x="0" y="2135908"/>
                  </a:lnTo>
                  <a:lnTo>
                    <a:pt x="1903131" y="2135908"/>
                  </a:lnTo>
                  <a:lnTo>
                    <a:pt x="190313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71831" y="1723754"/>
              <a:ext cx="1903730" cy="2136140"/>
            </a:xfrm>
            <a:custGeom>
              <a:avLst/>
              <a:gdLst/>
              <a:ahLst/>
              <a:cxnLst/>
              <a:rect l="l" t="t" r="r" b="b"/>
              <a:pathLst>
                <a:path w="1903729" h="2136140">
                  <a:moveTo>
                    <a:pt x="0" y="2135908"/>
                  </a:moveTo>
                  <a:lnTo>
                    <a:pt x="1903131" y="2135908"/>
                  </a:lnTo>
                  <a:lnTo>
                    <a:pt x="1903131" y="0"/>
                  </a:lnTo>
                  <a:lnTo>
                    <a:pt x="0" y="0"/>
                  </a:lnTo>
                  <a:lnTo>
                    <a:pt x="0" y="2135908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171831" y="1416511"/>
            <a:ext cx="1903730" cy="307340"/>
          </a:xfrm>
          <a:prstGeom prst="rect">
            <a:avLst/>
          </a:prstGeom>
          <a:solidFill>
            <a:srgbClr val="F9D644"/>
          </a:solidFill>
          <a:ln w="4662">
            <a:solidFill>
              <a:srgbClr val="2B3152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130"/>
              </a:spcBef>
            </a:pPr>
            <a:r>
              <a:rPr sz="550" spc="-10" dirty="0">
                <a:latin typeface="Trebuchet MS"/>
                <a:cs typeface="Trebuchet MS"/>
              </a:rPr>
              <a:t>&lt;&lt;Interface&gt;&gt;</a:t>
            </a:r>
            <a:endParaRPr sz="55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165"/>
              </a:spcBef>
            </a:pPr>
            <a:r>
              <a:rPr sz="800" b="1" spc="-10" dirty="0">
                <a:latin typeface="Trebuchet MS"/>
                <a:cs typeface="Trebuchet MS"/>
              </a:rPr>
              <a:t>Barang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281726" y="1628395"/>
            <a:ext cx="1899920" cy="867410"/>
            <a:chOff x="7281726" y="1628395"/>
            <a:chExt cx="1899920" cy="867410"/>
          </a:xfrm>
        </p:grpSpPr>
        <p:sp>
          <p:nvSpPr>
            <p:cNvPr id="11" name="object 11"/>
            <p:cNvSpPr/>
            <p:nvPr/>
          </p:nvSpPr>
          <p:spPr>
            <a:xfrm>
              <a:off x="7284266" y="1630935"/>
              <a:ext cx="1894839" cy="862330"/>
            </a:xfrm>
            <a:custGeom>
              <a:avLst/>
              <a:gdLst/>
              <a:ahLst/>
              <a:cxnLst/>
              <a:rect l="l" t="t" r="r" b="b"/>
              <a:pathLst>
                <a:path w="1894840" h="862330">
                  <a:moveTo>
                    <a:pt x="1894304" y="0"/>
                  </a:moveTo>
                  <a:lnTo>
                    <a:pt x="0" y="0"/>
                  </a:lnTo>
                  <a:lnTo>
                    <a:pt x="0" y="861799"/>
                  </a:lnTo>
                  <a:lnTo>
                    <a:pt x="1894304" y="861799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84266" y="1630935"/>
              <a:ext cx="1894839" cy="862330"/>
            </a:xfrm>
            <a:custGeom>
              <a:avLst/>
              <a:gdLst/>
              <a:ahLst/>
              <a:cxnLst/>
              <a:rect l="l" t="t" r="r" b="b"/>
              <a:pathLst>
                <a:path w="1894840" h="862330">
                  <a:moveTo>
                    <a:pt x="0" y="861799"/>
                  </a:moveTo>
                  <a:lnTo>
                    <a:pt x="1894304" y="861799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861799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283179" y="1416511"/>
            <a:ext cx="1894839" cy="214629"/>
          </a:xfrm>
          <a:prstGeom prst="rect">
            <a:avLst/>
          </a:prstGeom>
          <a:solidFill>
            <a:srgbClr val="F9D644"/>
          </a:solidFill>
          <a:ln w="4662">
            <a:solidFill>
              <a:srgbClr val="2B3152"/>
            </a:solidFill>
          </a:ln>
        </p:spPr>
        <p:txBody>
          <a:bodyPr vert="horz" wrap="square" lIns="0" tIns="51435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405"/>
              </a:spcBef>
            </a:pPr>
            <a:r>
              <a:rPr sz="650" b="1" spc="-10" dirty="0">
                <a:latin typeface="Trebuchet MS"/>
                <a:cs typeface="Trebuchet MS"/>
              </a:rPr>
              <a:t>Penjual</a:t>
            </a:r>
            <a:endParaRPr sz="65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279551" y="2750934"/>
            <a:ext cx="1899920" cy="1134110"/>
            <a:chOff x="7279551" y="2750934"/>
            <a:chExt cx="1899920" cy="1134110"/>
          </a:xfrm>
        </p:grpSpPr>
        <p:sp>
          <p:nvSpPr>
            <p:cNvPr id="15" name="object 15"/>
            <p:cNvSpPr/>
            <p:nvPr/>
          </p:nvSpPr>
          <p:spPr>
            <a:xfrm>
              <a:off x="7282091" y="2753474"/>
              <a:ext cx="1894839" cy="1129030"/>
            </a:xfrm>
            <a:custGeom>
              <a:avLst/>
              <a:gdLst/>
              <a:ahLst/>
              <a:cxnLst/>
              <a:rect l="l" t="t" r="r" b="b"/>
              <a:pathLst>
                <a:path w="1894840" h="1129029">
                  <a:moveTo>
                    <a:pt x="1894304" y="0"/>
                  </a:moveTo>
                  <a:lnTo>
                    <a:pt x="0" y="0"/>
                  </a:lnTo>
                  <a:lnTo>
                    <a:pt x="0" y="1128756"/>
                  </a:lnTo>
                  <a:lnTo>
                    <a:pt x="1894304" y="1128756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82091" y="2753474"/>
              <a:ext cx="1894839" cy="1129030"/>
            </a:xfrm>
            <a:custGeom>
              <a:avLst/>
              <a:gdLst/>
              <a:ahLst/>
              <a:cxnLst/>
              <a:rect l="l" t="t" r="r" b="b"/>
              <a:pathLst>
                <a:path w="1894840" h="1129029">
                  <a:moveTo>
                    <a:pt x="0" y="1128756"/>
                  </a:moveTo>
                  <a:lnTo>
                    <a:pt x="1894304" y="1128756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1128756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283179" y="2543321"/>
            <a:ext cx="1894839" cy="210185"/>
          </a:xfrm>
          <a:prstGeom prst="rect">
            <a:avLst/>
          </a:prstGeom>
          <a:solidFill>
            <a:srgbClr val="F9D644"/>
          </a:solidFill>
          <a:ln w="4662">
            <a:solidFill>
              <a:srgbClr val="2B3152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380"/>
              </a:spcBef>
            </a:pPr>
            <a:r>
              <a:rPr sz="650" b="1" spc="-10" dirty="0">
                <a:latin typeface="Trebuchet MS"/>
                <a:cs typeface="Trebuchet MS"/>
              </a:rPr>
              <a:t>Pembeli</a:t>
            </a:r>
            <a:endParaRPr sz="65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075570" y="1949402"/>
            <a:ext cx="5654675" cy="2896235"/>
            <a:chOff x="4075570" y="1949402"/>
            <a:chExt cx="5654675" cy="2896235"/>
          </a:xfrm>
        </p:grpSpPr>
        <p:sp>
          <p:nvSpPr>
            <p:cNvPr id="19" name="object 19"/>
            <p:cNvSpPr/>
            <p:nvPr/>
          </p:nvSpPr>
          <p:spPr>
            <a:xfrm>
              <a:off x="4082873" y="2606256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5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  <a:lnTo>
                    <a:pt x="0" y="59310"/>
                  </a:lnTo>
                  <a:close/>
                </a:path>
                <a:path w="89535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  <a:lnTo>
                    <a:pt x="0" y="59310"/>
                  </a:lnTo>
                  <a:close/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76395" y="2303426"/>
              <a:ext cx="457834" cy="909319"/>
            </a:xfrm>
            <a:custGeom>
              <a:avLst/>
              <a:gdLst/>
              <a:ahLst/>
              <a:cxnLst/>
              <a:rect l="l" t="t" r="r" b="b"/>
              <a:pathLst>
                <a:path w="457834" h="909319">
                  <a:moveTo>
                    <a:pt x="0" y="909296"/>
                  </a:moveTo>
                  <a:lnTo>
                    <a:pt x="276884" y="909296"/>
                  </a:lnTo>
                  <a:lnTo>
                    <a:pt x="276884" y="0"/>
                  </a:lnTo>
                  <a:lnTo>
                    <a:pt x="457288" y="0"/>
                  </a:lnTo>
                </a:path>
              </a:pathLst>
            </a:custGeom>
            <a:ln w="1398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633684" y="2273771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4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  <a:lnTo>
                    <a:pt x="0" y="59310"/>
                  </a:lnTo>
                  <a:close/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178571" y="1956705"/>
              <a:ext cx="455295" cy="347345"/>
            </a:xfrm>
            <a:custGeom>
              <a:avLst/>
              <a:gdLst/>
              <a:ahLst/>
              <a:cxnLst/>
              <a:rect l="l" t="t" r="r" b="b"/>
              <a:pathLst>
                <a:path w="455295" h="347344">
                  <a:moveTo>
                    <a:pt x="0" y="0"/>
                  </a:moveTo>
                  <a:lnTo>
                    <a:pt x="279744" y="0"/>
                  </a:lnTo>
                  <a:lnTo>
                    <a:pt x="279744" y="346721"/>
                  </a:lnTo>
                  <a:lnTo>
                    <a:pt x="455112" y="346721"/>
                  </a:lnTo>
                </a:path>
              </a:pathLst>
            </a:custGeom>
            <a:ln w="1398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633684" y="2273771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4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  <a:lnTo>
                    <a:pt x="0" y="59310"/>
                  </a:lnTo>
                  <a:close/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828291" y="4497520"/>
              <a:ext cx="1894839" cy="345440"/>
            </a:xfrm>
            <a:custGeom>
              <a:avLst/>
              <a:gdLst/>
              <a:ahLst/>
              <a:cxnLst/>
              <a:rect l="l" t="t" r="r" b="b"/>
              <a:pathLst>
                <a:path w="1894840" h="345439">
                  <a:moveTo>
                    <a:pt x="1894304" y="0"/>
                  </a:moveTo>
                  <a:lnTo>
                    <a:pt x="0" y="0"/>
                  </a:lnTo>
                  <a:lnTo>
                    <a:pt x="0" y="345422"/>
                  </a:lnTo>
                  <a:lnTo>
                    <a:pt x="1894304" y="345422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28291" y="4497520"/>
              <a:ext cx="1894839" cy="345440"/>
            </a:xfrm>
            <a:custGeom>
              <a:avLst/>
              <a:gdLst/>
              <a:ahLst/>
              <a:cxnLst/>
              <a:rect l="l" t="t" r="r" b="b"/>
              <a:pathLst>
                <a:path w="1894840" h="345439">
                  <a:moveTo>
                    <a:pt x="0" y="345422"/>
                  </a:moveTo>
                  <a:lnTo>
                    <a:pt x="1894304" y="345422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345422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828291" y="4287373"/>
              <a:ext cx="1894839" cy="210185"/>
            </a:xfrm>
            <a:custGeom>
              <a:avLst/>
              <a:gdLst/>
              <a:ahLst/>
              <a:cxnLst/>
              <a:rect l="l" t="t" r="r" b="b"/>
              <a:pathLst>
                <a:path w="1894840" h="210185">
                  <a:moveTo>
                    <a:pt x="1894304" y="0"/>
                  </a:moveTo>
                  <a:lnTo>
                    <a:pt x="0" y="0"/>
                  </a:lnTo>
                  <a:lnTo>
                    <a:pt x="0" y="210152"/>
                  </a:lnTo>
                  <a:lnTo>
                    <a:pt x="1894304" y="210152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828291" y="4287373"/>
              <a:ext cx="1894839" cy="210185"/>
            </a:xfrm>
            <a:custGeom>
              <a:avLst/>
              <a:gdLst/>
              <a:ahLst/>
              <a:cxnLst/>
              <a:rect l="l" t="t" r="r" b="b"/>
              <a:pathLst>
                <a:path w="1894840" h="210185">
                  <a:moveTo>
                    <a:pt x="0" y="210152"/>
                  </a:moveTo>
                  <a:lnTo>
                    <a:pt x="1894304" y="210152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210152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830622" y="4320853"/>
            <a:ext cx="1889760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25"/>
              </a:spcBef>
            </a:pPr>
            <a:r>
              <a:rPr sz="650" b="1" spc="-10" dirty="0">
                <a:latin typeface="Trebuchet MS"/>
                <a:cs typeface="Trebuchet MS"/>
              </a:rPr>
              <a:t>Transaksi</a:t>
            </a:r>
            <a:endParaRPr sz="650">
              <a:latin typeface="Trebuchet MS"/>
              <a:cs typeface="Trebuchet MS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660850" y="1919747"/>
            <a:ext cx="2229485" cy="3902710"/>
            <a:chOff x="5660850" y="1919747"/>
            <a:chExt cx="2229485" cy="3902710"/>
          </a:xfrm>
        </p:grpSpPr>
        <p:sp>
          <p:nvSpPr>
            <p:cNvPr id="30" name="object 30"/>
            <p:cNvSpPr/>
            <p:nvPr/>
          </p:nvSpPr>
          <p:spPr>
            <a:xfrm>
              <a:off x="6074963" y="2621239"/>
              <a:ext cx="701040" cy="1666239"/>
            </a:xfrm>
            <a:custGeom>
              <a:avLst/>
              <a:gdLst/>
              <a:ahLst/>
              <a:cxnLst/>
              <a:rect l="l" t="t" r="r" b="b"/>
              <a:pathLst>
                <a:path w="701040" h="1666239">
                  <a:moveTo>
                    <a:pt x="700479" y="1666153"/>
                  </a:moveTo>
                  <a:lnTo>
                    <a:pt x="700479" y="14672"/>
                  </a:lnTo>
                  <a:lnTo>
                    <a:pt x="384741" y="14672"/>
                  </a:lnTo>
                  <a:lnTo>
                    <a:pt x="384741" y="6590"/>
                  </a:lnTo>
                  <a:lnTo>
                    <a:pt x="378214" y="0"/>
                  </a:lnTo>
                  <a:lnTo>
                    <a:pt x="370070" y="0"/>
                  </a:lnTo>
                  <a:lnTo>
                    <a:pt x="361989" y="0"/>
                  </a:lnTo>
                  <a:lnTo>
                    <a:pt x="355399" y="6590"/>
                  </a:lnTo>
                  <a:lnTo>
                    <a:pt x="355399" y="14672"/>
                  </a:lnTo>
                  <a:lnTo>
                    <a:pt x="0" y="14672"/>
                  </a:lnTo>
                </a:path>
              </a:pathLst>
            </a:custGeom>
            <a:ln w="1398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074963" y="2606256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5" h="59689">
                  <a:moveTo>
                    <a:pt x="88958" y="0"/>
                  </a:moveTo>
                  <a:lnTo>
                    <a:pt x="0" y="29655"/>
                  </a:lnTo>
                  <a:lnTo>
                    <a:pt x="88958" y="59310"/>
                  </a:lnTo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045303" y="3212723"/>
              <a:ext cx="837565" cy="1352550"/>
            </a:xfrm>
            <a:custGeom>
              <a:avLst/>
              <a:gdLst/>
              <a:ahLst/>
              <a:cxnLst/>
              <a:rect l="l" t="t" r="r" b="b"/>
              <a:pathLst>
                <a:path w="837565" h="1352550">
                  <a:moveTo>
                    <a:pt x="677292" y="1352443"/>
                  </a:moveTo>
                  <a:lnTo>
                    <a:pt x="837430" y="1352443"/>
                  </a:lnTo>
                  <a:lnTo>
                    <a:pt x="837430" y="829595"/>
                  </a:lnTo>
                  <a:lnTo>
                    <a:pt x="0" y="829595"/>
                  </a:lnTo>
                  <a:lnTo>
                    <a:pt x="0" y="0"/>
                  </a:lnTo>
                  <a:lnTo>
                    <a:pt x="236788" y="0"/>
                  </a:lnTo>
                </a:path>
              </a:pathLst>
            </a:custGeom>
            <a:ln w="1398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193132" y="3183068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4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668153" y="1956705"/>
              <a:ext cx="1616710" cy="2608580"/>
            </a:xfrm>
            <a:custGeom>
              <a:avLst/>
              <a:gdLst/>
              <a:ahLst/>
              <a:cxnLst/>
              <a:rect l="l" t="t" r="r" b="b"/>
              <a:pathLst>
                <a:path w="1616709" h="2608579">
                  <a:moveTo>
                    <a:pt x="160138" y="2608462"/>
                  </a:moveTo>
                  <a:lnTo>
                    <a:pt x="0" y="2608462"/>
                  </a:lnTo>
                  <a:lnTo>
                    <a:pt x="0" y="2170537"/>
                  </a:lnTo>
                  <a:lnTo>
                    <a:pt x="776881" y="2170537"/>
                  </a:lnTo>
                  <a:lnTo>
                    <a:pt x="776881" y="0"/>
                  </a:lnTo>
                  <a:lnTo>
                    <a:pt x="1616114" y="0"/>
                  </a:lnTo>
                </a:path>
              </a:pathLst>
            </a:custGeom>
            <a:ln w="1398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95308" y="1927050"/>
              <a:ext cx="89535" cy="59690"/>
            </a:xfrm>
            <a:custGeom>
              <a:avLst/>
              <a:gdLst/>
              <a:ahLst/>
              <a:cxnLst/>
              <a:rect l="l" t="t" r="r" b="b"/>
              <a:pathLst>
                <a:path w="89534" h="59689">
                  <a:moveTo>
                    <a:pt x="0" y="59310"/>
                  </a:moveTo>
                  <a:lnTo>
                    <a:pt x="88958" y="29655"/>
                  </a:lnTo>
                  <a:lnTo>
                    <a:pt x="0" y="0"/>
                  </a:lnTo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730007" y="5543027"/>
              <a:ext cx="1894839" cy="276860"/>
            </a:xfrm>
            <a:custGeom>
              <a:avLst/>
              <a:gdLst/>
              <a:ahLst/>
              <a:cxnLst/>
              <a:rect l="l" t="t" r="r" b="b"/>
              <a:pathLst>
                <a:path w="1894840" h="276860">
                  <a:moveTo>
                    <a:pt x="1894304" y="0"/>
                  </a:moveTo>
                  <a:lnTo>
                    <a:pt x="0" y="0"/>
                  </a:lnTo>
                  <a:lnTo>
                    <a:pt x="0" y="276680"/>
                  </a:lnTo>
                  <a:lnTo>
                    <a:pt x="1894304" y="276680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730007" y="5543027"/>
              <a:ext cx="1894839" cy="276860"/>
            </a:xfrm>
            <a:custGeom>
              <a:avLst/>
              <a:gdLst/>
              <a:ahLst/>
              <a:cxnLst/>
              <a:rect l="l" t="t" r="r" b="b"/>
              <a:pathLst>
                <a:path w="1894840" h="276860">
                  <a:moveTo>
                    <a:pt x="0" y="276680"/>
                  </a:moveTo>
                  <a:lnTo>
                    <a:pt x="1894304" y="276680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276680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730007" y="5332872"/>
              <a:ext cx="1894839" cy="210185"/>
            </a:xfrm>
            <a:custGeom>
              <a:avLst/>
              <a:gdLst/>
              <a:ahLst/>
              <a:cxnLst/>
              <a:rect l="l" t="t" r="r" b="b"/>
              <a:pathLst>
                <a:path w="1894840" h="210185">
                  <a:moveTo>
                    <a:pt x="1894304" y="0"/>
                  </a:moveTo>
                  <a:lnTo>
                    <a:pt x="0" y="0"/>
                  </a:lnTo>
                  <a:lnTo>
                    <a:pt x="0" y="210152"/>
                  </a:lnTo>
                  <a:lnTo>
                    <a:pt x="1894304" y="210152"/>
                  </a:lnTo>
                  <a:lnTo>
                    <a:pt x="1894304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730007" y="5332872"/>
              <a:ext cx="1894839" cy="210185"/>
            </a:xfrm>
            <a:custGeom>
              <a:avLst/>
              <a:gdLst/>
              <a:ahLst/>
              <a:cxnLst/>
              <a:rect l="l" t="t" r="r" b="b"/>
              <a:pathLst>
                <a:path w="1894840" h="210185">
                  <a:moveTo>
                    <a:pt x="0" y="210152"/>
                  </a:moveTo>
                  <a:lnTo>
                    <a:pt x="1894304" y="210152"/>
                  </a:lnTo>
                  <a:lnTo>
                    <a:pt x="1894304" y="0"/>
                  </a:lnTo>
                  <a:lnTo>
                    <a:pt x="0" y="0"/>
                  </a:lnTo>
                  <a:lnTo>
                    <a:pt x="0" y="210152"/>
                  </a:lnTo>
                  <a:close/>
                </a:path>
              </a:pathLst>
            </a:custGeom>
            <a:ln w="4662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5741987" y="5367148"/>
            <a:ext cx="214629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b="1" spc="-20" dirty="0">
                <a:latin typeface="Trebuchet MS"/>
                <a:cs typeface="Trebuchet MS"/>
              </a:rPr>
              <a:t>Main</a:t>
            </a:r>
            <a:endParaRPr sz="650">
              <a:latin typeface="Trebuchet MS"/>
              <a:cs typeface="Trebuchet MS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186946" y="2083354"/>
            <a:ext cx="2527300" cy="3256915"/>
            <a:chOff x="4186946" y="2083354"/>
            <a:chExt cx="2527300" cy="3256915"/>
          </a:xfrm>
        </p:grpSpPr>
        <p:sp>
          <p:nvSpPr>
            <p:cNvPr id="42" name="object 42"/>
            <p:cNvSpPr/>
            <p:nvPr/>
          </p:nvSpPr>
          <p:spPr>
            <a:xfrm>
              <a:off x="6647569" y="4980400"/>
              <a:ext cx="59690" cy="353060"/>
            </a:xfrm>
            <a:custGeom>
              <a:avLst/>
              <a:gdLst/>
              <a:ahLst/>
              <a:cxnLst/>
              <a:rect l="l" t="t" r="r" b="b"/>
              <a:pathLst>
                <a:path w="59690" h="353060">
                  <a:moveTo>
                    <a:pt x="29652" y="352472"/>
                  </a:moveTo>
                  <a:lnTo>
                    <a:pt x="29652" y="0"/>
                  </a:lnTo>
                </a:path>
                <a:path w="59690" h="353060">
                  <a:moveTo>
                    <a:pt x="59305" y="88965"/>
                  </a:moveTo>
                  <a:lnTo>
                    <a:pt x="29652" y="0"/>
                  </a:lnTo>
                  <a:lnTo>
                    <a:pt x="0" y="88965"/>
                  </a:lnTo>
                </a:path>
              </a:pathLst>
            </a:custGeom>
            <a:ln w="1398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189486" y="2085894"/>
              <a:ext cx="1868170" cy="0"/>
            </a:xfrm>
            <a:custGeom>
              <a:avLst/>
              <a:gdLst/>
              <a:ahLst/>
              <a:cxnLst/>
              <a:rect l="l" t="t" r="r" b="b"/>
              <a:pathLst>
                <a:path w="1868170">
                  <a:moveTo>
                    <a:pt x="0" y="0"/>
                  </a:moveTo>
                  <a:lnTo>
                    <a:pt x="1867884" y="0"/>
                  </a:lnTo>
                </a:path>
              </a:pathLst>
            </a:custGeom>
            <a:ln w="4662">
              <a:solidFill>
                <a:srgbClr val="2B3152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4174163" y="2073623"/>
            <a:ext cx="1898650" cy="176339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229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2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solidFill>
                  <a:srgbClr val="6F2F9F"/>
                </a:solidFill>
                <a:latin typeface="Trebuchet MS"/>
                <a:cs typeface="Trebuchet MS"/>
              </a:rPr>
              <a:t>&lt;&lt;abstract&gt;&gt; </a:t>
            </a:r>
            <a:r>
              <a:rPr sz="550" dirty="0">
                <a:latin typeface="Trebuchet MS"/>
                <a:cs typeface="Trebuchet MS"/>
              </a:rPr>
              <a:t>tampilJenisBarang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string</a:t>
            </a:r>
            <a:endParaRPr sz="550">
              <a:latin typeface="Trebuchet MS"/>
              <a:cs typeface="Trebuchet MS"/>
            </a:endParaRPr>
          </a:p>
          <a:p>
            <a:pPr marL="67310" marR="40640">
              <a:lnSpc>
                <a:spcPct val="107400"/>
              </a:lnSpc>
              <a:spcBef>
                <a:spcPts val="9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 </a:t>
            </a:r>
            <a:r>
              <a:rPr sz="550" dirty="0">
                <a:latin typeface="Trebuchet MS"/>
                <a:cs typeface="Trebuchet MS"/>
              </a:rPr>
              <a:t>Constructor(namaBarang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5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string,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hargaBarang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integer,</a:t>
            </a:r>
            <a:r>
              <a:rPr sz="550" spc="500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stokBarang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integer)</a:t>
            </a:r>
            <a:r>
              <a:rPr sz="550" spc="-5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13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tambahStok()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4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tambahStok(jumlah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7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integer)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4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kurangiStok()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kurangiStok(jumlah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integer)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cekStok()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boolean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cekStok(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status</a:t>
            </a:r>
            <a:r>
              <a:rPr sz="550" spc="-4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boolean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boolean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1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cetakInfoBarang()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1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setNamaBarang(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namaBarang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string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4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setHargaBarang(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hargaBarang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</a:t>
            </a:r>
            <a:r>
              <a:rPr sz="550" spc="-55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setStokBarang(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stokBarang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</a:t>
            </a:r>
            <a:r>
              <a:rPr sz="550" spc="-25" dirty="0">
                <a:latin typeface="Trebuchet MS"/>
                <a:cs typeface="Trebuchet MS"/>
              </a:rPr>
              <a:t>int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4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getNamaBarang()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4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getHargaBarang()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getStokBarang()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6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endParaRPr sz="550">
              <a:latin typeface="Trebuchet MS"/>
              <a:cs typeface="Trebuchet MS"/>
            </a:endParaRPr>
          </a:p>
        </p:txBody>
      </p:sp>
      <p:graphicFrame>
        <p:nvGraphicFramePr>
          <p:cNvPr id="45" name="object 45"/>
          <p:cNvGraphicFramePr>
            <a:graphicFrameLocks noGrp="1"/>
          </p:cNvGraphicFramePr>
          <p:nvPr/>
        </p:nvGraphicFramePr>
        <p:xfrm>
          <a:off x="9720312" y="1413079"/>
          <a:ext cx="1903095" cy="1774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3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150">
                <a:tc>
                  <a:txBody>
                    <a:bodyPr/>
                    <a:lstStyle/>
                    <a:p>
                      <a:pPr marL="2603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550" spc="-10" dirty="0">
                          <a:latin typeface="Trebuchet MS"/>
                          <a:cs typeface="Trebuchet MS"/>
                        </a:rPr>
                        <a:t>&lt;&lt;Interface&gt;&gt;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b="1" spc="-20" dirty="0">
                          <a:latin typeface="Trebuchet MS"/>
                          <a:cs typeface="Trebuchet MS"/>
                        </a:rPr>
                        <a:t>User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olid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113664" indent="-41910">
                        <a:lnSpc>
                          <a:spcPct val="100000"/>
                        </a:lnSpc>
                        <a:spcBef>
                          <a:spcPts val="20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3664" algn="l"/>
                        </a:tabLst>
                      </a:pPr>
                      <a:r>
                        <a:rPr sz="550" dirty="0">
                          <a:latin typeface="Trebuchet MS"/>
                          <a:cs typeface="Trebuchet MS"/>
                        </a:rPr>
                        <a:t>nama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113664" indent="-41910">
                        <a:lnSpc>
                          <a:spcPct val="100000"/>
                        </a:lnSpc>
                        <a:spcBef>
                          <a:spcPts val="22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3664" algn="l"/>
                        </a:tabLst>
                      </a:pPr>
                      <a:r>
                        <a:rPr sz="550" dirty="0">
                          <a:latin typeface="Trebuchet MS"/>
                          <a:cs typeface="Trebuchet MS"/>
                        </a:rPr>
                        <a:t>umur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integer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113664" indent="-41910">
                        <a:lnSpc>
                          <a:spcPct val="100000"/>
                        </a:lnSpc>
                        <a:spcBef>
                          <a:spcPts val="22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3664" algn="l"/>
                        </a:tabLst>
                      </a:pPr>
                      <a:r>
                        <a:rPr sz="550" spc="-10" dirty="0">
                          <a:latin typeface="Trebuchet MS"/>
                          <a:cs typeface="Trebuchet MS"/>
                        </a:rPr>
                        <a:t>jenisKelamin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2540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olid"/>
                    </a:lnT>
                    <a:lnB w="6350">
                      <a:solidFill>
                        <a:srgbClr val="2B3152"/>
                      </a:solidFill>
                      <a:prstDash val="sysDash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172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1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&lt;&lt;abstract&gt;&gt;</a:t>
                      </a:r>
                      <a:r>
                        <a:rPr sz="550" spc="5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tampilJenisUser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 marR="44450">
                        <a:lnSpc>
                          <a:spcPct val="107300"/>
                        </a:lnSpc>
                        <a:spcBef>
                          <a:spcPts val="9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1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Constructor(nama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string,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umur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jenisKelamin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5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string)</a:t>
                      </a:r>
                      <a:r>
                        <a:rPr sz="550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cetakInfoUser()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setNama(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nama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3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setUmur(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umur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int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setJenisKelamin(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jenisKelamin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string)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getNama()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4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getUmur()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integer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getJenisKelamin()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 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1651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" name="object 46"/>
          <p:cNvSpPr txBox="1"/>
          <p:nvPr/>
        </p:nvSpPr>
        <p:spPr>
          <a:xfrm>
            <a:off x="4174163" y="1709578"/>
            <a:ext cx="1898650" cy="3613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09220" indent="-41910">
              <a:lnSpc>
                <a:spcPct val="100000"/>
              </a:lnSpc>
              <a:spcBef>
                <a:spcPts val="310"/>
              </a:spcBef>
              <a:buClr>
                <a:srgbClr val="EE466E"/>
              </a:buClr>
              <a:buFont typeface="Trebuchet MS"/>
              <a:buChar char="-"/>
              <a:tabLst>
                <a:tab pos="109220" algn="l"/>
              </a:tabLst>
            </a:pPr>
            <a:r>
              <a:rPr sz="550" dirty="0">
                <a:latin typeface="Trebuchet MS"/>
                <a:cs typeface="Trebuchet MS"/>
              </a:rPr>
              <a:t>namaBarang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109220" indent="-41910">
              <a:lnSpc>
                <a:spcPct val="100000"/>
              </a:lnSpc>
              <a:spcBef>
                <a:spcPts val="220"/>
              </a:spcBef>
              <a:buClr>
                <a:srgbClr val="EE466E"/>
              </a:buClr>
              <a:buFont typeface="Trebuchet MS"/>
              <a:buChar char="-"/>
              <a:tabLst>
                <a:tab pos="109220" algn="l"/>
              </a:tabLst>
            </a:pPr>
            <a:r>
              <a:rPr sz="550" dirty="0">
                <a:latin typeface="Trebuchet MS"/>
                <a:cs typeface="Trebuchet MS"/>
              </a:rPr>
              <a:t>hargaBarang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endParaRPr sz="550">
              <a:latin typeface="Trebuchet MS"/>
              <a:cs typeface="Trebuchet MS"/>
            </a:endParaRPr>
          </a:p>
          <a:p>
            <a:pPr marL="109220" indent="-41910">
              <a:lnSpc>
                <a:spcPct val="100000"/>
              </a:lnSpc>
              <a:spcBef>
                <a:spcPts val="225"/>
              </a:spcBef>
              <a:buClr>
                <a:srgbClr val="EE466E"/>
              </a:buClr>
              <a:buFont typeface="Trebuchet MS"/>
              <a:buChar char="-"/>
              <a:tabLst>
                <a:tab pos="109220" algn="l"/>
              </a:tabLst>
            </a:pPr>
            <a:r>
              <a:rPr sz="550" dirty="0">
                <a:latin typeface="Trebuchet MS"/>
                <a:cs typeface="Trebuchet MS"/>
              </a:rPr>
              <a:t>stokBarang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endParaRPr sz="550">
              <a:latin typeface="Trebuchet MS"/>
              <a:cs typeface="Trebuchet MS"/>
            </a:endParaRPr>
          </a:p>
        </p:txBody>
      </p:sp>
      <p:graphicFrame>
        <p:nvGraphicFramePr>
          <p:cNvPr id="47" name="object 47"/>
          <p:cNvGraphicFramePr>
            <a:graphicFrameLocks noGrp="1"/>
          </p:cNvGraphicFramePr>
          <p:nvPr/>
        </p:nvGraphicFramePr>
        <p:xfrm>
          <a:off x="1706873" y="1394453"/>
          <a:ext cx="2373629" cy="3256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4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50" b="1" spc="-10" dirty="0">
                          <a:latin typeface="Trebuchet MS"/>
                          <a:cs typeface="Trebuchet MS"/>
                        </a:rPr>
                        <a:t>Keyboard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4699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olid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110489" indent="-41910">
                        <a:lnSpc>
                          <a:spcPct val="100000"/>
                        </a:lnSpc>
                        <a:spcBef>
                          <a:spcPts val="20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0489" algn="l"/>
                        </a:tabLst>
                      </a:pPr>
                      <a:r>
                        <a:rPr sz="550" dirty="0">
                          <a:latin typeface="Trebuchet MS"/>
                          <a:cs typeface="Trebuchet MS"/>
                        </a:rPr>
                        <a:t>backlight</a:t>
                      </a:r>
                      <a:r>
                        <a:rPr sz="55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110489" indent="-41910">
                        <a:lnSpc>
                          <a:spcPct val="100000"/>
                        </a:lnSpc>
                        <a:spcBef>
                          <a:spcPts val="22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0489" algn="l"/>
                        </a:tabLst>
                      </a:pPr>
                      <a:r>
                        <a:rPr sz="550" dirty="0">
                          <a:latin typeface="Trebuchet MS"/>
                          <a:cs typeface="Trebuchet MS"/>
                        </a:rPr>
                        <a:t>banyakKeys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int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110489" indent="-41910">
                        <a:lnSpc>
                          <a:spcPct val="100000"/>
                        </a:lnSpc>
                        <a:spcBef>
                          <a:spcPts val="22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0489" algn="l"/>
                        </a:tabLst>
                      </a:pPr>
                      <a:r>
                        <a:rPr sz="550" spc="-10" dirty="0">
                          <a:latin typeface="Trebuchet MS"/>
                          <a:cs typeface="Trebuchet MS"/>
                        </a:rPr>
                        <a:t>tipeSwitch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2540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olid"/>
                    </a:lnT>
                    <a:lnB w="6350">
                      <a:solidFill>
                        <a:srgbClr val="2B3152"/>
                      </a:solidFill>
                      <a:prstDash val="sysDash"/>
                    </a:lnB>
                    <a:solidFill>
                      <a:srgbClr val="F1F1F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 rowSpan="3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 </a:t>
                      </a:r>
                      <a:r>
                        <a:rPr sz="550" spc="-10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&lt;&lt;abstract&gt;&gt;</a:t>
                      </a:r>
                      <a:r>
                        <a:rPr sz="550" spc="-20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tampilJenisBarang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 marR="34925">
                        <a:lnSpc>
                          <a:spcPct val="107200"/>
                        </a:lnSpc>
                        <a:spcBef>
                          <a:spcPts val="9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Constructor(namaBarang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string,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hargaBarang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5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stokBarang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backlight</a:t>
                      </a:r>
                      <a:r>
                        <a:rPr sz="550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string,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banyakKeys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5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tipeSwitch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string)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setBacklight(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backlight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4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setBanyakKeys(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banyakKeys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int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</a:t>
                      </a:r>
                      <a:r>
                        <a:rPr sz="550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3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setTipeSwitch(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tipeSwitch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3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getBacklight()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getBanyakKeys()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int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3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getTipeSwitch()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1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cetakInfoBarang()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1651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8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51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19050">
                      <a:solidFill>
                        <a:srgbClr val="2B3152"/>
                      </a:solidFill>
                      <a:prstDash val="sysDash"/>
                    </a:lnR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5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51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19050">
                      <a:solidFill>
                        <a:srgbClr val="2B3152"/>
                      </a:solidFill>
                      <a:prstDash val="sysDash"/>
                    </a:lnR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3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2B3152"/>
                      </a:solidFill>
                      <a:prstDash val="sysDash"/>
                    </a:lnR>
                    <a:lnT w="6350" cap="flat" cmpd="sng" algn="ctr">
                      <a:solidFill>
                        <a:srgbClr val="2B31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650" b="1" spc="-10" dirty="0">
                          <a:latin typeface="Trebuchet MS"/>
                          <a:cs typeface="Trebuchet MS"/>
                        </a:rPr>
                        <a:t>Processor</a:t>
                      </a:r>
                      <a:endParaRPr sz="650">
                        <a:latin typeface="Trebuchet MS"/>
                        <a:cs typeface="Trebuchet MS"/>
                      </a:endParaRPr>
                    </a:p>
                  </a:txBody>
                  <a:tcPr marL="0" marR="0" marT="48894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19050">
                      <a:solidFill>
                        <a:srgbClr val="2B3152"/>
                      </a:solidFill>
                      <a:prstDash val="sysDash"/>
                    </a:lnR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190">
                <a:tc>
                  <a:txBody>
                    <a:bodyPr/>
                    <a:lstStyle/>
                    <a:p>
                      <a:pPr marL="110489" indent="-41910">
                        <a:lnSpc>
                          <a:spcPct val="100000"/>
                        </a:lnSpc>
                        <a:spcBef>
                          <a:spcPts val="21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0489" algn="l"/>
                        </a:tabLst>
                      </a:pPr>
                      <a:r>
                        <a:rPr sz="550" spc="-10" dirty="0">
                          <a:latin typeface="Trebuchet MS"/>
                          <a:cs typeface="Trebuchet MS"/>
                        </a:rPr>
                        <a:t>frekuensiDasar</a:t>
                      </a:r>
                      <a:r>
                        <a:rPr sz="550" spc="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110489" indent="-41910">
                        <a:lnSpc>
                          <a:spcPct val="100000"/>
                        </a:lnSpc>
                        <a:spcBef>
                          <a:spcPts val="220"/>
                        </a:spcBef>
                        <a:buClr>
                          <a:srgbClr val="EE466E"/>
                        </a:buClr>
                        <a:buFont typeface="Trebuchet MS"/>
                        <a:buChar char="-"/>
                        <a:tabLst>
                          <a:tab pos="110489" algn="l"/>
                        </a:tabLst>
                      </a:pPr>
                      <a:r>
                        <a:rPr sz="550" dirty="0">
                          <a:latin typeface="Trebuchet MS"/>
                          <a:cs typeface="Trebuchet MS"/>
                        </a:rPr>
                        <a:t>turboBoost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 double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olid"/>
                    </a:lnT>
                    <a:lnB w="6350">
                      <a:solidFill>
                        <a:srgbClr val="2B3152"/>
                      </a:solidFill>
                      <a:prstDash val="sysDash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19050">
                      <a:solidFill>
                        <a:srgbClr val="2B3152"/>
                      </a:solidFill>
                      <a:prstDash val="sysDash"/>
                    </a:lnR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3365">
                <a:tc rowSpan="2">
                  <a:txBody>
                    <a:bodyPr/>
                    <a:lstStyle/>
                    <a:p>
                      <a:pPr marL="68580" algn="just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 </a:t>
                      </a:r>
                      <a:r>
                        <a:rPr sz="550" spc="-10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&lt;&lt;abstract&gt;&gt;</a:t>
                      </a:r>
                      <a:r>
                        <a:rPr sz="550" spc="-20" dirty="0">
                          <a:solidFill>
                            <a:srgbClr val="6F2F9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tampilJenisBarang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 marR="19685" algn="just">
                        <a:lnSpc>
                          <a:spcPct val="107100"/>
                        </a:lnSpc>
                        <a:spcBef>
                          <a:spcPts val="95"/>
                        </a:spcBef>
                      </a:pPr>
                      <a:r>
                        <a:rPr sz="550" b="1" spc="-2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5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Constructor(namaBarang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string,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5" dirty="0">
                          <a:latin typeface="Trebuchet MS"/>
                          <a:cs typeface="Trebuchet MS"/>
                        </a:rPr>
                        <a:t>hargaBarang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5" dirty="0">
                          <a:latin typeface="Trebuchet MS"/>
                          <a:cs typeface="Trebuchet MS"/>
                        </a:rPr>
                        <a:t>stokBarang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5" dirty="0">
                          <a:latin typeface="Trebuchet MS"/>
                          <a:cs typeface="Trebuchet MS"/>
                        </a:rPr>
                        <a:t>integer,</a:t>
                      </a:r>
                      <a:r>
                        <a:rPr sz="55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frekuensiDasar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double,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turboBoost</a:t>
                      </a:r>
                      <a:r>
                        <a:rPr sz="550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double)</a:t>
                      </a:r>
                      <a:r>
                        <a:rPr sz="55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1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setFrekuensiDasar( frekuensiDasar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double</a:t>
                      </a:r>
                      <a:r>
                        <a:rPr sz="55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4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setTurboBoost(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turboBoost</a:t>
                      </a:r>
                      <a:r>
                        <a:rPr sz="550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double</a:t>
                      </a:r>
                      <a:r>
                        <a:rPr sz="55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)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getFrekuensiDasar()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getTurboBoost()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spc="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550" b="1" spc="-25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+</a:t>
                      </a:r>
                      <a:r>
                        <a:rPr sz="550" b="1" spc="-10" dirty="0">
                          <a:solidFill>
                            <a:srgbClr val="00AF5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10" dirty="0">
                          <a:latin typeface="Trebuchet MS"/>
                          <a:cs typeface="Trebuchet MS"/>
                        </a:rPr>
                        <a:t>cetakInfoBarang() </a:t>
                      </a:r>
                      <a:r>
                        <a:rPr sz="550" spc="-65" dirty="0">
                          <a:latin typeface="Trebuchet MS"/>
                          <a:cs typeface="Trebuchet MS"/>
                        </a:rPr>
                        <a:t>:</a:t>
                      </a:r>
                      <a:r>
                        <a:rPr sz="5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550" spc="-20" dirty="0">
                          <a:latin typeface="Trebuchet MS"/>
                          <a:cs typeface="Trebuchet MS"/>
                        </a:rPr>
                        <a:t>void</a:t>
                      </a:r>
                      <a:endParaRPr sz="55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19050">
                      <a:solidFill>
                        <a:srgbClr val="2B3152"/>
                      </a:solidFill>
                      <a:prstDash val="sysDash"/>
                    </a:lnR>
                    <a:lnB w="19050">
                      <a:solidFill>
                        <a:srgbClr val="2B3152"/>
                      </a:solidFill>
                      <a:prstDash val="sysDash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B3152"/>
                      </a:solidFill>
                      <a:prstDash val="sysDash"/>
                    </a:lnL>
                    <a:lnT w="19050">
                      <a:solidFill>
                        <a:srgbClr val="2B3152"/>
                      </a:solidFill>
                      <a:prstDash val="sysDash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37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780" marB="0">
                    <a:lnL w="6350">
                      <a:solidFill>
                        <a:srgbClr val="2B3152"/>
                      </a:solidFill>
                      <a:prstDash val="solid"/>
                    </a:lnL>
                    <a:lnR w="6350">
                      <a:solidFill>
                        <a:srgbClr val="2B3152"/>
                      </a:solidFill>
                      <a:prstDash val="solid"/>
                    </a:lnR>
                    <a:lnT w="6350">
                      <a:solidFill>
                        <a:srgbClr val="2B3152"/>
                      </a:solidFill>
                      <a:prstDash val="sysDash"/>
                    </a:lnT>
                    <a:lnB w="6350">
                      <a:solidFill>
                        <a:srgbClr val="2B3152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B3152"/>
                      </a:solidFill>
                      <a:prstDash val="solid"/>
                    </a:lnL>
                    <a:lnT w="19050" cap="flat" cmpd="sng" algn="ctr">
                      <a:solidFill>
                        <a:srgbClr val="2B315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8" name="object 48"/>
          <p:cNvSpPr txBox="1"/>
          <p:nvPr/>
        </p:nvSpPr>
        <p:spPr>
          <a:xfrm>
            <a:off x="7285511" y="1633266"/>
            <a:ext cx="1889760" cy="133985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2860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180"/>
              </a:spcBef>
            </a:pPr>
            <a:r>
              <a:rPr sz="550" b="1" dirty="0">
                <a:solidFill>
                  <a:srgbClr val="EE466E"/>
                </a:solidFill>
                <a:latin typeface="Trebuchet MS"/>
                <a:cs typeface="Trebuchet MS"/>
              </a:rPr>
              <a:t>-</a:t>
            </a:r>
            <a:r>
              <a:rPr sz="550" b="1" spc="5" dirty="0">
                <a:solidFill>
                  <a:srgbClr val="EE466E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lamaKerjaPerTahun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25" dirty="0">
                <a:latin typeface="Trebuchet MS"/>
                <a:cs typeface="Trebuchet MS"/>
              </a:rPr>
              <a:t>int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301922" y="1769263"/>
            <a:ext cx="1859280" cy="0"/>
          </a:xfrm>
          <a:custGeom>
            <a:avLst/>
            <a:gdLst/>
            <a:ahLst/>
            <a:cxnLst/>
            <a:rect l="l" t="t" r="r" b="b"/>
            <a:pathLst>
              <a:path w="1859279">
                <a:moveTo>
                  <a:pt x="0" y="0"/>
                </a:moveTo>
                <a:lnTo>
                  <a:pt x="1859056" y="0"/>
                </a:lnTo>
              </a:path>
            </a:pathLst>
          </a:custGeom>
          <a:ln w="4662">
            <a:solidFill>
              <a:srgbClr val="2B3152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285511" y="1771594"/>
            <a:ext cx="1889760" cy="71882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13970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11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solidFill>
                  <a:srgbClr val="6F2F9F"/>
                </a:solidFill>
                <a:latin typeface="Trebuchet MS"/>
                <a:cs typeface="Trebuchet MS"/>
              </a:rPr>
              <a:t>&lt;&lt;abstract&gt;&gt;</a:t>
            </a:r>
            <a:r>
              <a:rPr sz="550" spc="5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tampilJenisUser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69215" marR="33655">
              <a:lnSpc>
                <a:spcPct val="107400"/>
              </a:lnSpc>
              <a:spcBef>
                <a:spcPts val="9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1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Constructor(nama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string,</a:t>
            </a:r>
            <a:r>
              <a:rPr sz="550" spc="-4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umur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integer,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jenisKelamin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50" dirty="0">
                <a:latin typeface="Trebuchet MS"/>
                <a:cs typeface="Trebuchet MS"/>
              </a:rPr>
              <a:t>:</a:t>
            </a:r>
            <a:r>
              <a:rPr sz="550" spc="50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string,</a:t>
            </a:r>
            <a:r>
              <a:rPr sz="550" spc="1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lamaKerjaPerTahun</a:t>
            </a:r>
            <a:r>
              <a:rPr sz="550" spc="1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25" dirty="0">
                <a:latin typeface="Trebuchet MS"/>
                <a:cs typeface="Trebuchet MS"/>
              </a:rPr>
              <a:t>int)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9215">
              <a:lnSpc>
                <a:spcPct val="100000"/>
              </a:lnSpc>
              <a:spcBef>
                <a:spcPts val="13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 </a:t>
            </a:r>
            <a:r>
              <a:rPr sz="550" spc="-10" dirty="0">
                <a:latin typeface="Trebuchet MS"/>
                <a:cs typeface="Trebuchet MS"/>
              </a:rPr>
              <a:t>cetakInfoUser()</a:t>
            </a:r>
            <a:r>
              <a:rPr sz="550" spc="-6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void</a:t>
            </a:r>
            <a:endParaRPr sz="550">
              <a:latin typeface="Trebuchet MS"/>
              <a:cs typeface="Trebuchet MS"/>
            </a:endParaRPr>
          </a:p>
          <a:p>
            <a:pPr marL="69215" marR="40640">
              <a:lnSpc>
                <a:spcPct val="107300"/>
              </a:lnSpc>
              <a:spcBef>
                <a:spcPts val="9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setLamaKerjaPerTahun(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lamaKerjaPerTahun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r>
              <a:rPr sz="550" spc="10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dirty="0">
                <a:latin typeface="Trebuchet MS"/>
                <a:cs typeface="Trebuchet MS"/>
              </a:rPr>
              <a:t> </a:t>
            </a:r>
            <a:r>
              <a:rPr sz="550" spc="-50" dirty="0">
                <a:latin typeface="Trebuchet MS"/>
                <a:cs typeface="Trebuchet MS"/>
              </a:rPr>
              <a:t>:</a:t>
            </a:r>
            <a:r>
              <a:rPr sz="550" spc="50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9215">
              <a:lnSpc>
                <a:spcPct val="100000"/>
              </a:lnSpc>
              <a:spcBef>
                <a:spcPts val="13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getLamaKerjaPerTahun()</a:t>
            </a:r>
            <a:r>
              <a:rPr sz="550" spc="-3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1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integer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7299684" y="3003708"/>
            <a:ext cx="1859280" cy="0"/>
          </a:xfrm>
          <a:custGeom>
            <a:avLst/>
            <a:gdLst/>
            <a:ahLst/>
            <a:cxnLst/>
            <a:rect l="l" t="t" r="r" b="b"/>
            <a:pathLst>
              <a:path w="1859279">
                <a:moveTo>
                  <a:pt x="0" y="0"/>
                </a:moveTo>
                <a:lnTo>
                  <a:pt x="1859118" y="0"/>
                </a:lnTo>
              </a:path>
            </a:pathLst>
          </a:custGeom>
          <a:ln w="4662">
            <a:solidFill>
              <a:srgbClr val="2B3152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7285510" y="2755806"/>
            <a:ext cx="1889760" cy="245745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3495" rIns="0" bIns="0" rtlCol="0">
            <a:spAutoFit/>
          </a:bodyPr>
          <a:lstStyle/>
          <a:p>
            <a:pPr marL="109220" indent="-41910">
              <a:lnSpc>
                <a:spcPct val="100000"/>
              </a:lnSpc>
              <a:spcBef>
                <a:spcPts val="185"/>
              </a:spcBef>
              <a:buClr>
                <a:srgbClr val="EE466E"/>
              </a:buClr>
              <a:buFont typeface="Trebuchet MS"/>
              <a:buChar char="-"/>
              <a:tabLst>
                <a:tab pos="109220" algn="l"/>
              </a:tabLst>
            </a:pPr>
            <a:r>
              <a:rPr sz="550" spc="-10" dirty="0">
                <a:latin typeface="Trebuchet MS"/>
                <a:cs typeface="Trebuchet MS"/>
              </a:rPr>
              <a:t>noTelp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109220" indent="-41910">
              <a:lnSpc>
                <a:spcPct val="100000"/>
              </a:lnSpc>
              <a:spcBef>
                <a:spcPts val="225"/>
              </a:spcBef>
              <a:buClr>
                <a:srgbClr val="EE466E"/>
              </a:buClr>
              <a:buFont typeface="Trebuchet MS"/>
              <a:buChar char="-"/>
              <a:tabLst>
                <a:tab pos="109220" algn="l"/>
              </a:tabLst>
            </a:pPr>
            <a:r>
              <a:rPr sz="550" dirty="0">
                <a:latin typeface="Trebuchet MS"/>
                <a:cs typeface="Trebuchet MS"/>
              </a:rPr>
              <a:t>alamat</a:t>
            </a:r>
            <a:r>
              <a:rPr sz="550" spc="-7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285510" y="2991480"/>
            <a:ext cx="1889760" cy="868044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234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solidFill>
                  <a:srgbClr val="6F2F9F"/>
                </a:solidFill>
                <a:latin typeface="Trebuchet MS"/>
                <a:cs typeface="Trebuchet MS"/>
              </a:rPr>
              <a:t>&lt;&lt;abstract&gt;&gt;</a:t>
            </a:r>
            <a:r>
              <a:rPr sz="550" spc="10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tampilJenisUser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1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67310" marR="35560">
              <a:lnSpc>
                <a:spcPct val="107400"/>
              </a:lnSpc>
              <a:spcBef>
                <a:spcPts val="9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1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Constructor(nama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string,</a:t>
            </a:r>
            <a:r>
              <a:rPr sz="550" spc="-4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umur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integer,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jenisKelamin</a:t>
            </a:r>
            <a:r>
              <a:rPr sz="550" spc="-5" dirty="0">
                <a:latin typeface="Trebuchet MS"/>
                <a:cs typeface="Trebuchet MS"/>
              </a:rPr>
              <a:t> </a:t>
            </a:r>
            <a:r>
              <a:rPr sz="550" spc="-50" dirty="0">
                <a:latin typeface="Trebuchet MS"/>
                <a:cs typeface="Trebuchet MS"/>
              </a:rPr>
              <a:t>:</a:t>
            </a:r>
            <a:r>
              <a:rPr sz="550" spc="50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string,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noTelp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string,</a:t>
            </a:r>
            <a:r>
              <a:rPr sz="550" spc="-2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alamat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string)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13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cetakInfoUser()</a:t>
            </a:r>
            <a:r>
              <a:rPr sz="550" spc="-5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setNoTelp(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noTelp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0" dirty="0">
                <a:latin typeface="Trebuchet MS"/>
                <a:cs typeface="Trebuchet MS"/>
              </a:rPr>
              <a:t> 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setAlamat(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alamat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35" dirty="0">
                <a:latin typeface="Trebuchet MS"/>
                <a:cs typeface="Trebuchet MS"/>
              </a:rPr>
              <a:t>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0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3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getNoTelp()</a:t>
            </a:r>
            <a:r>
              <a:rPr sz="550" spc="-30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6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  <a:p>
            <a:pPr marL="67310">
              <a:lnSpc>
                <a:spcPct val="100000"/>
              </a:lnSpc>
              <a:spcBef>
                <a:spcPts val="225"/>
              </a:spcBef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-4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getAlamat()</a:t>
            </a:r>
            <a:r>
              <a:rPr sz="550" spc="-4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40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string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5747662" y="4635855"/>
            <a:ext cx="1957705" cy="1045844"/>
          </a:xfrm>
          <a:custGeom>
            <a:avLst/>
            <a:gdLst/>
            <a:ahLst/>
            <a:cxnLst/>
            <a:rect l="l" t="t" r="r" b="b"/>
            <a:pathLst>
              <a:path w="1957704" h="1045845">
                <a:moveTo>
                  <a:pt x="98221" y="0"/>
                </a:moveTo>
                <a:lnTo>
                  <a:pt x="1957340" y="0"/>
                </a:lnTo>
              </a:path>
              <a:path w="1957704" h="1045845">
                <a:moveTo>
                  <a:pt x="0" y="1045517"/>
                </a:moveTo>
                <a:lnTo>
                  <a:pt x="1859056" y="1045517"/>
                </a:lnTo>
              </a:path>
            </a:pathLst>
          </a:custGeom>
          <a:ln w="4662">
            <a:solidFill>
              <a:srgbClr val="2B3152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5830622" y="4638186"/>
            <a:ext cx="1889760" cy="202565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0" rIns="0" bIns="0" rtlCol="0">
            <a:spAutoFit/>
          </a:bodyPr>
          <a:lstStyle/>
          <a:p>
            <a:pPr marL="67945" marR="254635">
              <a:lnSpc>
                <a:spcPct val="107300"/>
              </a:lnSpc>
            </a:pPr>
            <a:r>
              <a:rPr sz="550" b="1" spc="-2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550" b="1" spc="10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Constructor(dataPenjual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15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Penjual,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10" dirty="0">
                <a:latin typeface="Trebuchet MS"/>
                <a:cs typeface="Trebuchet MS"/>
              </a:rPr>
              <a:t>dataPembeli</a:t>
            </a:r>
            <a:r>
              <a:rPr sz="550" spc="-25" dirty="0">
                <a:latin typeface="Trebuchet MS"/>
                <a:cs typeface="Trebuchet MS"/>
              </a:rPr>
              <a:t> </a:t>
            </a:r>
            <a:r>
              <a:rPr sz="550" spc="-50" dirty="0">
                <a:latin typeface="Trebuchet MS"/>
                <a:cs typeface="Trebuchet MS"/>
              </a:rPr>
              <a:t>:</a:t>
            </a:r>
            <a:r>
              <a:rPr sz="550" spc="50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Pembeli,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dataBarang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dirty="0">
                <a:latin typeface="Trebuchet MS"/>
                <a:cs typeface="Trebuchet MS"/>
              </a:rPr>
              <a:t>Barang)</a:t>
            </a:r>
            <a:r>
              <a:rPr sz="550" spc="-15" dirty="0">
                <a:latin typeface="Trebuchet MS"/>
                <a:cs typeface="Trebuchet MS"/>
              </a:rPr>
              <a:t> </a:t>
            </a:r>
            <a:r>
              <a:rPr sz="550" spc="-65" dirty="0">
                <a:latin typeface="Trebuchet MS"/>
                <a:cs typeface="Trebuchet MS"/>
              </a:rPr>
              <a:t>:</a:t>
            </a:r>
            <a:r>
              <a:rPr sz="550" spc="-10" dirty="0">
                <a:latin typeface="Trebuchet MS"/>
                <a:cs typeface="Trebuchet MS"/>
              </a:rPr>
              <a:t> </a:t>
            </a:r>
            <a:r>
              <a:rPr sz="550" spc="-20" dirty="0">
                <a:latin typeface="Trebuchet MS"/>
                <a:cs typeface="Trebuchet MS"/>
              </a:rPr>
              <a:t>void</a:t>
            </a:r>
            <a:endParaRPr sz="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1203" y="2732532"/>
            <a:ext cx="3312160" cy="5486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98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solidFill>
                  <a:srgbClr val="EE466E"/>
                </a:solidFill>
                <a:latin typeface="Trebuchet MS"/>
                <a:cs typeface="Trebuchet MS"/>
              </a:rPr>
              <a:t>Finish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11543" y="3383407"/>
            <a:ext cx="4114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solidFill>
                  <a:srgbClr val="FFFFFF"/>
                </a:solidFill>
                <a:latin typeface="Wingdings"/>
                <a:cs typeface="Wingdings"/>
              </a:rPr>
              <a:t></a:t>
            </a:r>
            <a:endParaRPr sz="36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7444" y="2732532"/>
            <a:ext cx="2517775" cy="5486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9845" rIns="0" bIns="0" rtlCol="0">
            <a:spAutoFit/>
          </a:bodyPr>
          <a:lstStyle/>
          <a:p>
            <a:pPr marL="474980">
              <a:lnSpc>
                <a:spcPct val="100000"/>
              </a:lnSpc>
              <a:spcBef>
                <a:spcPts val="235"/>
              </a:spcBef>
            </a:pPr>
            <a:r>
              <a:rPr sz="2800" b="1" spc="-145" dirty="0">
                <a:solidFill>
                  <a:srgbClr val="EE466E"/>
                </a:solidFill>
                <a:latin typeface="Trebuchet MS"/>
                <a:cs typeface="Trebuchet MS"/>
              </a:rPr>
              <a:t>Thank</a:t>
            </a:r>
            <a:r>
              <a:rPr sz="2800" b="1" spc="-204" dirty="0">
                <a:solidFill>
                  <a:srgbClr val="EE466E"/>
                </a:solidFill>
                <a:latin typeface="Trebuchet MS"/>
                <a:cs typeface="Trebuchet MS"/>
              </a:rPr>
              <a:t> </a:t>
            </a:r>
            <a:r>
              <a:rPr sz="2800" b="1" spc="-25" dirty="0">
                <a:solidFill>
                  <a:srgbClr val="EE466E"/>
                </a:solidFill>
                <a:latin typeface="Trebuchet MS"/>
                <a:cs typeface="Trebuchet MS"/>
              </a:rPr>
              <a:t>you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14340" y="3287395"/>
            <a:ext cx="3408679" cy="101346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289560" marR="5080" indent="-277495">
              <a:lnSpc>
                <a:spcPct val="80000"/>
              </a:lnSpc>
              <a:spcBef>
                <a:spcPts val="960"/>
              </a:spcBef>
            </a:pPr>
            <a:r>
              <a:rPr sz="3600" spc="35" dirty="0">
                <a:solidFill>
                  <a:srgbClr val="FFFFFF"/>
                </a:solidFill>
                <a:latin typeface="Trebuchet MS"/>
                <a:cs typeface="Trebuchet MS"/>
              </a:rPr>
              <a:t>#KEEPLEARNING #KEEPSPIRITS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47091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85" dirty="0">
                <a:latin typeface="Trebuchet MS"/>
                <a:cs typeface="Trebuchet MS"/>
              </a:rPr>
              <a:t>Ap</a:t>
            </a:r>
            <a:r>
              <a:rPr sz="3600" b="1" spc="-65" dirty="0">
                <a:latin typeface="Trebuchet MS"/>
                <a:cs typeface="Trebuchet MS"/>
              </a:rPr>
              <a:t>a</a:t>
            </a:r>
            <a:r>
              <a:rPr sz="3600" b="1" spc="-285" dirty="0">
                <a:latin typeface="Trebuchet MS"/>
                <a:cs typeface="Trebuchet MS"/>
              </a:rPr>
              <a:t> </a:t>
            </a:r>
            <a:r>
              <a:rPr sz="3600" b="1" spc="-25" dirty="0">
                <a:latin typeface="Trebuchet MS"/>
                <a:cs typeface="Trebuchet MS"/>
              </a:rPr>
              <a:t>i</a:t>
            </a:r>
            <a:r>
              <a:rPr sz="3600" b="1" spc="-114" dirty="0">
                <a:latin typeface="Trebuchet MS"/>
                <a:cs typeface="Trebuchet MS"/>
              </a:rPr>
              <a:t>tu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70" dirty="0">
                <a:latin typeface="Trebuchet MS"/>
                <a:cs typeface="Trebuchet MS"/>
              </a:rPr>
              <a:t>D</a:t>
            </a:r>
            <a:r>
              <a:rPr sz="3600" b="1" spc="-30" dirty="0">
                <a:latin typeface="Trebuchet MS"/>
                <a:cs typeface="Trebuchet MS"/>
              </a:rPr>
              <a:t>i</a:t>
            </a:r>
            <a:r>
              <a:rPr sz="3600" b="1" spc="-75" dirty="0">
                <a:latin typeface="Trebuchet MS"/>
                <a:cs typeface="Trebuchet MS"/>
              </a:rPr>
              <a:t>a</a:t>
            </a:r>
            <a:r>
              <a:rPr sz="3600" b="1" spc="5" dirty="0">
                <a:latin typeface="Trebuchet MS"/>
                <a:cs typeface="Trebuchet MS"/>
              </a:rPr>
              <a:t>g</a:t>
            </a:r>
            <a:r>
              <a:rPr sz="3600" b="1" spc="-35" dirty="0">
                <a:latin typeface="Trebuchet MS"/>
                <a:cs typeface="Trebuchet MS"/>
              </a:rPr>
              <a:t>r</a:t>
            </a:r>
            <a:r>
              <a:rPr sz="3600" b="1" spc="-130" dirty="0">
                <a:latin typeface="Trebuchet MS"/>
                <a:cs typeface="Trebuchet MS"/>
              </a:rPr>
              <a:t>am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63533"/>
            <a:ext cx="9324975" cy="2183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595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menggambarkan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serta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deskripsi</a:t>
            </a:r>
            <a:r>
              <a:rPr sz="1800" spc="-14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atau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penggambaran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class,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2B3152"/>
                </a:solidFill>
                <a:latin typeface="Trebuchet MS"/>
                <a:cs typeface="Trebuchet MS"/>
              </a:rPr>
              <a:t>atribut,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objek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disamping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itu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juga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hubungan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satu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sama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lain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seperti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pewarisan,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containmet,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asosiasi</a:t>
            </a:r>
            <a:r>
              <a:rPr sz="18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ts val="2110"/>
              </a:lnSpc>
              <a:spcBef>
                <a:spcPts val="5"/>
              </a:spcBef>
            </a:pP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lainnya.</a:t>
            </a:r>
            <a:endParaRPr sz="1800" dirty="0">
              <a:latin typeface="Trebuchet MS"/>
              <a:cs typeface="Trebuchet MS"/>
            </a:endParaRPr>
          </a:p>
          <a:p>
            <a:pPr marL="12700" marR="5080">
              <a:lnSpc>
                <a:spcPts val="2380"/>
              </a:lnSpc>
              <a:spcBef>
                <a:spcPts val="445"/>
              </a:spcBef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disebut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jenis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struktur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(structrure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diagram)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karena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menggambarkan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apa </a:t>
            </a:r>
            <a:r>
              <a:rPr sz="1800" spc="-5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harus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ada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dalam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sistem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dimodelkan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berbagai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komponen.</a:t>
            </a:r>
            <a:endParaRPr sz="1800" dirty="0">
              <a:latin typeface="Trebuchet MS"/>
              <a:cs typeface="Trebuchet MS"/>
            </a:endParaRPr>
          </a:p>
          <a:p>
            <a:pPr marL="194310" indent="-181610">
              <a:lnSpc>
                <a:spcPts val="2665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Berbagai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komponen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tersebut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dapat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mewakili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akan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diprogram,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objek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utama,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atau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inte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ksi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anta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800" spc="25" dirty="0">
                <a:solidFill>
                  <a:srgbClr val="2B3152"/>
                </a:solidFill>
                <a:latin typeface="Trebuchet MS"/>
                <a:cs typeface="Trebuchet MS"/>
              </a:rPr>
              <a:t>ss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2B3152"/>
                </a:solidFill>
                <a:latin typeface="Trebuchet MS"/>
                <a:cs typeface="Trebuchet MS"/>
              </a:rPr>
              <a:t>ob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j</a:t>
            </a:r>
            <a:r>
              <a:rPr sz="1800" spc="-8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21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52520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0" dirty="0">
                <a:latin typeface="Trebuchet MS"/>
                <a:cs typeface="Trebuchet MS"/>
              </a:rPr>
              <a:t>K</a:t>
            </a:r>
            <a:r>
              <a:rPr sz="3600" b="1" spc="-110" dirty="0">
                <a:latin typeface="Trebuchet MS"/>
                <a:cs typeface="Trebuchet MS"/>
              </a:rPr>
              <a:t>egunaan</a:t>
            </a:r>
            <a:r>
              <a:rPr sz="3600" b="1" spc="-285" dirty="0">
                <a:latin typeface="Trebuchet MS"/>
                <a:cs typeface="Trebuchet MS"/>
              </a:rPr>
              <a:t> </a:t>
            </a: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70" dirty="0">
                <a:latin typeface="Trebuchet MS"/>
                <a:cs typeface="Trebuchet MS"/>
              </a:rPr>
              <a:t>D</a:t>
            </a:r>
            <a:r>
              <a:rPr sz="3600" b="1" spc="-30" dirty="0">
                <a:latin typeface="Trebuchet MS"/>
                <a:cs typeface="Trebuchet MS"/>
              </a:rPr>
              <a:t>i</a:t>
            </a:r>
            <a:r>
              <a:rPr sz="3600" b="1" spc="-75" dirty="0">
                <a:latin typeface="Trebuchet MS"/>
                <a:cs typeface="Trebuchet MS"/>
              </a:rPr>
              <a:t>a</a:t>
            </a:r>
            <a:r>
              <a:rPr sz="3600" b="1" spc="5" dirty="0">
                <a:latin typeface="Trebuchet MS"/>
                <a:cs typeface="Trebuchet MS"/>
              </a:rPr>
              <a:t>g</a:t>
            </a:r>
            <a:r>
              <a:rPr sz="3600" b="1" spc="-35" dirty="0">
                <a:latin typeface="Trebuchet MS"/>
                <a:cs typeface="Trebuchet MS"/>
              </a:rPr>
              <a:t>r</a:t>
            </a:r>
            <a:r>
              <a:rPr sz="3600" b="1" spc="-130" dirty="0">
                <a:latin typeface="Trebuchet MS"/>
                <a:cs typeface="Trebuchet MS"/>
              </a:rPr>
              <a:t>am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63533"/>
            <a:ext cx="9322435" cy="4653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indent="-181610">
              <a:lnSpc>
                <a:spcPts val="2595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Menjelaskan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model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data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untuk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program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informasi,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tidak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peduli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apakah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model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data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115"/>
              </a:lnSpc>
              <a:spcBef>
                <a:spcPts val="95"/>
              </a:spcBef>
            </a:pP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tersebut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sederhana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maupun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kompleks.</a:t>
            </a:r>
            <a:endParaRPr sz="1800">
              <a:latin typeface="Trebuchet MS"/>
              <a:cs typeface="Trebuchet MS"/>
            </a:endParaRPr>
          </a:p>
          <a:p>
            <a:pPr marL="12700" marR="68580">
              <a:lnSpc>
                <a:spcPts val="2380"/>
              </a:lnSpc>
              <a:spcBef>
                <a:spcPts val="450"/>
              </a:spcBef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menguasai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maka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akan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meningkatkan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pemahaman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mengenai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gambaran </a:t>
            </a:r>
            <a:r>
              <a:rPr sz="1800" spc="-5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B3152"/>
                </a:solidFill>
                <a:latin typeface="Trebuchet MS"/>
                <a:cs typeface="Trebuchet MS"/>
              </a:rPr>
              <a:t>umum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skema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program.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ts val="2665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Mampu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menyatakan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secara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visual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akan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kebutuhan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spesifik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suatu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informasi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serta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dapat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berbagi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115"/>
              </a:lnSpc>
              <a:spcBef>
                <a:spcPts val="95"/>
              </a:spcBef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informasi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tersebut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ke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seluruh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bisnis.</a:t>
            </a:r>
            <a:endParaRPr sz="1800">
              <a:latin typeface="Trebuchet MS"/>
              <a:cs typeface="Trebuchet MS"/>
            </a:endParaRPr>
          </a:p>
          <a:p>
            <a:pPr marL="194310" indent="-181610">
              <a:lnSpc>
                <a:spcPts val="2835"/>
              </a:lnSpc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dapat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dibuat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bagan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secara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terperinci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2B3152"/>
                </a:solidFill>
                <a:latin typeface="Trebuchet MS"/>
                <a:cs typeface="Trebuchet MS"/>
              </a:rPr>
              <a:t>jelas,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dengan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cara</a:t>
            </a:r>
            <a:endParaRPr sz="1800">
              <a:latin typeface="Trebuchet MS"/>
              <a:cs typeface="Trebuchet MS"/>
            </a:endParaRPr>
          </a:p>
          <a:p>
            <a:pPr marL="12700" marR="1069340">
              <a:lnSpc>
                <a:spcPct val="100000"/>
              </a:lnSpc>
              <a:spcBef>
                <a:spcPts val="95"/>
              </a:spcBef>
            </a:pP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memperhatikan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kode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spesifik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apa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saja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dibutuhkan</a:t>
            </a:r>
            <a:r>
              <a:rPr sz="18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oleh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program.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Hal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ini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mampu </a:t>
            </a:r>
            <a:r>
              <a:rPr sz="1800" spc="-5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spc="-8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ngi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pl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800" spc="-8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ntasik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an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str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800" spc="-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60" dirty="0">
                <a:solidFill>
                  <a:srgbClr val="2B3152"/>
                </a:solidFill>
                <a:latin typeface="Trebuchet MS"/>
                <a:cs typeface="Trebuchet MS"/>
              </a:rPr>
              <a:t>tur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ang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2B3152"/>
                </a:solidFill>
                <a:latin typeface="Trebuchet MS"/>
                <a:cs typeface="Trebuchet MS"/>
              </a:rPr>
              <a:t>dij</a:t>
            </a:r>
            <a:r>
              <a:rPr sz="1800" spc="-8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8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8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800" spc="1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800" spc="-80" dirty="0">
                <a:solidFill>
                  <a:srgbClr val="2B3152"/>
                </a:solidFill>
                <a:latin typeface="Trebuchet MS"/>
                <a:cs typeface="Trebuchet MS"/>
              </a:rPr>
              <a:t>an.</a:t>
            </a:r>
            <a:endParaRPr sz="1800">
              <a:latin typeface="Trebuchet MS"/>
              <a:cs typeface="Trebuchet MS"/>
            </a:endParaRPr>
          </a:p>
          <a:p>
            <a:pPr marL="12700" marR="434340">
              <a:lnSpc>
                <a:spcPts val="2380"/>
              </a:lnSpc>
              <a:spcBef>
                <a:spcPts val="400"/>
              </a:spcBef>
              <a:buSzPct val="133333"/>
              <a:buFont typeface="Trebuchet MS"/>
              <a:buChar char="-"/>
              <a:tabLst>
                <a:tab pos="194310" algn="l"/>
              </a:tabLst>
            </a:pP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Diagram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B3152"/>
                </a:solidFill>
                <a:latin typeface="Trebuchet MS"/>
                <a:cs typeface="Trebuchet MS"/>
              </a:rPr>
              <a:t>mampu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memberikan</a:t>
            </a:r>
            <a:r>
              <a:rPr sz="1800" spc="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penjelasan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implementasi-independen</a:t>
            </a:r>
            <a:r>
              <a:rPr sz="18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dari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suatu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2B3152"/>
                </a:solidFill>
                <a:latin typeface="Trebuchet MS"/>
                <a:cs typeface="Trebuchet MS"/>
              </a:rPr>
              <a:t>jenis </a:t>
            </a:r>
            <a:r>
              <a:rPr sz="1800" spc="-52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program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yang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digunakan,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kemudian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dilewatkan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diantara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berbagai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komponennya.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b="1" spc="-5" dirty="0">
                <a:solidFill>
                  <a:srgbClr val="2B3152"/>
                </a:solidFill>
                <a:latin typeface="Trebuchet MS"/>
                <a:cs typeface="Trebuchet MS"/>
              </a:rPr>
              <a:t>*</a:t>
            </a:r>
            <a:r>
              <a:rPr sz="2200" b="1" spc="-5" dirty="0">
                <a:solidFill>
                  <a:srgbClr val="2B3152"/>
                </a:solidFill>
                <a:latin typeface="Trebuchet MS"/>
                <a:cs typeface="Trebuchet MS"/>
              </a:rPr>
              <a:t>Notes</a:t>
            </a:r>
            <a:r>
              <a:rPr sz="2200" b="1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2200" b="1" spc="-165" dirty="0">
                <a:solidFill>
                  <a:srgbClr val="2B3152"/>
                </a:solidFill>
                <a:latin typeface="Trebuchet MS"/>
                <a:cs typeface="Trebuchet MS"/>
              </a:rPr>
              <a:t>: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mahasiswa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B3152"/>
                </a:solidFill>
                <a:latin typeface="Trebuchet MS"/>
                <a:cs typeface="Trebuchet MS"/>
              </a:rPr>
              <a:t>Sistem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Informasi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lebih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tau</a:t>
            </a:r>
            <a:r>
              <a:rPr sz="1800" spc="-18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mengenai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pemodelan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B3152"/>
                </a:solidFill>
                <a:latin typeface="Trebuchet MS"/>
                <a:cs typeface="Trebuchet MS"/>
              </a:rPr>
              <a:t>perancangan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aplikasi.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45840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latin typeface="Trebuchet MS"/>
                <a:cs typeface="Trebuchet MS"/>
              </a:rPr>
              <a:t>Nota</a:t>
            </a:r>
            <a:r>
              <a:rPr sz="3600" b="1" spc="-15" dirty="0">
                <a:latin typeface="Trebuchet MS"/>
                <a:cs typeface="Trebuchet MS"/>
              </a:rPr>
              <a:t>s</a:t>
            </a:r>
            <a:r>
              <a:rPr sz="3600" b="1" spc="-5" dirty="0">
                <a:latin typeface="Trebuchet MS"/>
                <a:cs typeface="Trebuchet MS"/>
              </a:rPr>
              <a:t>i</a:t>
            </a:r>
            <a:r>
              <a:rPr sz="3600" b="1" spc="-305" dirty="0">
                <a:latin typeface="Trebuchet MS"/>
                <a:cs typeface="Trebuchet MS"/>
              </a:rPr>
              <a:t> </a:t>
            </a: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5" dirty="0">
                <a:latin typeface="Trebuchet MS"/>
                <a:cs typeface="Trebuchet MS"/>
              </a:rPr>
              <a:t>Di</a:t>
            </a:r>
            <a:r>
              <a:rPr sz="3600" b="1" spc="-25" dirty="0">
                <a:latin typeface="Trebuchet MS"/>
                <a:cs typeface="Trebuchet MS"/>
              </a:rPr>
              <a:t>a</a:t>
            </a:r>
            <a:r>
              <a:rPr sz="3600" b="1" spc="5" dirty="0">
                <a:latin typeface="Trebuchet MS"/>
                <a:cs typeface="Trebuchet MS"/>
              </a:rPr>
              <a:t>g</a:t>
            </a:r>
            <a:r>
              <a:rPr sz="3600" b="1" spc="-35" dirty="0">
                <a:latin typeface="Trebuchet MS"/>
                <a:cs typeface="Trebuchet MS"/>
              </a:rPr>
              <a:t>r</a:t>
            </a:r>
            <a:r>
              <a:rPr sz="3600" b="1" spc="-130" dirty="0">
                <a:latin typeface="Trebuchet MS"/>
                <a:cs typeface="Trebuchet MS"/>
              </a:rPr>
              <a:t>am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969389" y="1221613"/>
          <a:ext cx="9645015" cy="4479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4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0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0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567"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Simbol</a:t>
                      </a:r>
                      <a:r>
                        <a:rPr sz="2000" b="1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2000" b="1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omponen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Nama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Fungsi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</a:pPr>
                      <a:r>
                        <a:rPr sz="1200" b="1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ClassName</a:t>
                      </a:r>
                      <a:endParaRPr sz="1200">
                        <a:latin typeface="Trebuchet MS"/>
                        <a:cs typeface="Trebuchet MS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4335" indent="-64769">
                        <a:lnSpc>
                          <a:spcPct val="100000"/>
                        </a:lnSpc>
                        <a:buChar char="-"/>
                        <a:tabLst>
                          <a:tab pos="394970" algn="l"/>
                        </a:tabLst>
                      </a:pPr>
                      <a:r>
                        <a:rPr sz="1000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propertyName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394335" indent="-64769">
                        <a:lnSpc>
                          <a:spcPct val="100000"/>
                        </a:lnSpc>
                        <a:spcBef>
                          <a:spcPts val="900"/>
                        </a:spcBef>
                        <a:buChar char="-"/>
                        <a:tabLst>
                          <a:tab pos="394970" algn="l"/>
                        </a:tabLst>
                      </a:pPr>
                      <a:r>
                        <a:rPr sz="1000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methodName()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254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30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92075" marR="485140">
                        <a:lnSpc>
                          <a:spcPct val="100000"/>
                        </a:lnSpc>
                      </a:pPr>
                      <a:r>
                        <a:rPr sz="18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Merepresentasikan</a:t>
                      </a:r>
                      <a:r>
                        <a:rPr sz="1800" spc="-14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stuktur</a:t>
                      </a:r>
                      <a:r>
                        <a:rPr sz="1800" spc="-1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Class,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termasuk </a:t>
                      </a:r>
                      <a:r>
                        <a:rPr sz="1800" spc="-5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nama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class,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property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dan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methodnya.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07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</a:pPr>
                      <a:r>
                        <a:rPr sz="1000" spc="-45" dirty="0">
                          <a:latin typeface="Trebuchet MS"/>
                          <a:cs typeface="Trebuchet MS"/>
                        </a:rPr>
                        <a:t>&lt;&lt;Interface&gt;&gt;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35" dirty="0">
                          <a:latin typeface="Arial"/>
                          <a:cs typeface="Arial"/>
                        </a:rPr>
                        <a:t>InterfaceName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4335" indent="-64769">
                        <a:lnSpc>
                          <a:spcPct val="100000"/>
                        </a:lnSpc>
                        <a:buChar char="-"/>
                        <a:tabLst>
                          <a:tab pos="394970" algn="l"/>
                        </a:tabLst>
                      </a:pPr>
                      <a:r>
                        <a:rPr sz="1000" spc="-30" dirty="0">
                          <a:latin typeface="Trebuchet MS"/>
                          <a:cs typeface="Trebuchet MS"/>
                        </a:rPr>
                        <a:t>propertyName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  <a:p>
                      <a:pPr marL="394335" indent="-64769">
                        <a:lnSpc>
                          <a:spcPct val="100000"/>
                        </a:lnSpc>
                        <a:spcBef>
                          <a:spcPts val="900"/>
                        </a:spcBef>
                        <a:buChar char="-"/>
                        <a:tabLst>
                          <a:tab pos="394970" algn="l"/>
                        </a:tabLst>
                      </a:pPr>
                      <a:r>
                        <a:rPr sz="1000" spc="-30" dirty="0">
                          <a:latin typeface="Trebuchet MS"/>
                          <a:cs typeface="Trebuchet MS"/>
                        </a:rPr>
                        <a:t>methodName()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725"/>
                        </a:spcBef>
                      </a:pPr>
                      <a:r>
                        <a:rPr sz="1800" spc="-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Interface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92075" marR="293370">
                        <a:lnSpc>
                          <a:spcPct val="100000"/>
                        </a:lnSpc>
                      </a:pPr>
                      <a:r>
                        <a:rPr sz="18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Merepresentasikan</a:t>
                      </a:r>
                      <a:r>
                        <a:rPr sz="1800" spc="-1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Abstract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(Interface), </a:t>
                      </a:r>
                      <a:r>
                        <a:rPr sz="1800" spc="-5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termasuk </a:t>
                      </a:r>
                      <a:r>
                        <a:rPr sz="18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nama </a:t>
                      </a:r>
                      <a:r>
                        <a:rPr sz="1800" spc="-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interface, </a:t>
                      </a: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property </a:t>
                      </a:r>
                      <a:r>
                        <a:rPr sz="1800" spc="-1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dan 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methodnya.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17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5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585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Pa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kage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(Expan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ed)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marL="92075" marR="22034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Sebuah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bungkusan</a:t>
                      </a:r>
                      <a:r>
                        <a:rPr sz="18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y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ang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isi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satu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atau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bih  </a:t>
                      </a:r>
                      <a:r>
                        <a:rPr sz="1800" spc="-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571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2160165" y="1827113"/>
            <a:ext cx="2350135" cy="974090"/>
            <a:chOff x="2160165" y="1827113"/>
            <a:chExt cx="2350135" cy="974090"/>
          </a:xfrm>
        </p:grpSpPr>
        <p:sp>
          <p:nvSpPr>
            <p:cNvPr id="5" name="object 5"/>
            <p:cNvSpPr/>
            <p:nvPr/>
          </p:nvSpPr>
          <p:spPr>
            <a:xfrm>
              <a:off x="2164928" y="2230704"/>
              <a:ext cx="2340610" cy="565785"/>
            </a:xfrm>
            <a:custGeom>
              <a:avLst/>
              <a:gdLst/>
              <a:ahLst/>
              <a:cxnLst/>
              <a:rect l="l" t="t" r="r" b="b"/>
              <a:pathLst>
                <a:path w="2340610" h="565785">
                  <a:moveTo>
                    <a:pt x="2340328" y="0"/>
                  </a:moveTo>
                  <a:lnTo>
                    <a:pt x="0" y="0"/>
                  </a:lnTo>
                  <a:lnTo>
                    <a:pt x="0" y="565206"/>
                  </a:lnTo>
                  <a:lnTo>
                    <a:pt x="2340329" y="565206"/>
                  </a:lnTo>
                  <a:lnTo>
                    <a:pt x="2340328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64928" y="2230704"/>
              <a:ext cx="2340610" cy="565785"/>
            </a:xfrm>
            <a:custGeom>
              <a:avLst/>
              <a:gdLst/>
              <a:ahLst/>
              <a:cxnLst/>
              <a:rect l="l" t="t" r="r" b="b"/>
              <a:pathLst>
                <a:path w="2340610" h="565785">
                  <a:moveTo>
                    <a:pt x="0" y="565206"/>
                  </a:moveTo>
                  <a:lnTo>
                    <a:pt x="2340329" y="565206"/>
                  </a:lnTo>
                  <a:lnTo>
                    <a:pt x="2340328" y="0"/>
                  </a:lnTo>
                  <a:lnTo>
                    <a:pt x="0" y="0"/>
                  </a:lnTo>
                  <a:lnTo>
                    <a:pt x="0" y="56520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164928" y="1831876"/>
              <a:ext cx="2340610" cy="399415"/>
            </a:xfrm>
            <a:custGeom>
              <a:avLst/>
              <a:gdLst/>
              <a:ahLst/>
              <a:cxnLst/>
              <a:rect l="l" t="t" r="r" b="b"/>
              <a:pathLst>
                <a:path w="2340610" h="399414">
                  <a:moveTo>
                    <a:pt x="2340328" y="0"/>
                  </a:moveTo>
                  <a:lnTo>
                    <a:pt x="0" y="0"/>
                  </a:lnTo>
                  <a:lnTo>
                    <a:pt x="0" y="398834"/>
                  </a:lnTo>
                  <a:lnTo>
                    <a:pt x="2340329" y="398835"/>
                  </a:lnTo>
                  <a:lnTo>
                    <a:pt x="2340328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64928" y="1831876"/>
              <a:ext cx="2340610" cy="399415"/>
            </a:xfrm>
            <a:custGeom>
              <a:avLst/>
              <a:gdLst/>
              <a:ahLst/>
              <a:cxnLst/>
              <a:rect l="l" t="t" r="r" b="b"/>
              <a:pathLst>
                <a:path w="2340610" h="399414">
                  <a:moveTo>
                    <a:pt x="0" y="398834"/>
                  </a:moveTo>
                  <a:lnTo>
                    <a:pt x="2340329" y="398835"/>
                  </a:lnTo>
                  <a:lnTo>
                    <a:pt x="2340328" y="0"/>
                  </a:lnTo>
                  <a:lnTo>
                    <a:pt x="0" y="0"/>
                  </a:lnTo>
                  <a:lnTo>
                    <a:pt x="0" y="39883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2200934" y="2513301"/>
            <a:ext cx="2268855" cy="0"/>
          </a:xfrm>
          <a:custGeom>
            <a:avLst/>
            <a:gdLst/>
            <a:ahLst/>
            <a:cxnLst/>
            <a:rect l="l" t="t" r="r" b="b"/>
            <a:pathLst>
              <a:path w="2268854">
                <a:moveTo>
                  <a:pt x="0" y="0"/>
                </a:moveTo>
                <a:lnTo>
                  <a:pt x="2268296" y="0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2160165" y="3043294"/>
            <a:ext cx="2350135" cy="1120140"/>
            <a:chOff x="2160165" y="3043294"/>
            <a:chExt cx="2350135" cy="1120140"/>
          </a:xfrm>
        </p:grpSpPr>
        <p:sp>
          <p:nvSpPr>
            <p:cNvPr id="11" name="object 11"/>
            <p:cNvSpPr/>
            <p:nvPr/>
          </p:nvSpPr>
          <p:spPr>
            <a:xfrm>
              <a:off x="2164928" y="3593079"/>
              <a:ext cx="2340610" cy="565785"/>
            </a:xfrm>
            <a:custGeom>
              <a:avLst/>
              <a:gdLst/>
              <a:ahLst/>
              <a:cxnLst/>
              <a:rect l="l" t="t" r="r" b="b"/>
              <a:pathLst>
                <a:path w="2340610" h="565785">
                  <a:moveTo>
                    <a:pt x="2340328" y="0"/>
                  </a:moveTo>
                  <a:lnTo>
                    <a:pt x="0" y="0"/>
                  </a:lnTo>
                  <a:lnTo>
                    <a:pt x="0" y="565305"/>
                  </a:lnTo>
                  <a:lnTo>
                    <a:pt x="2340329" y="565305"/>
                  </a:lnTo>
                  <a:lnTo>
                    <a:pt x="2340328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64928" y="3593079"/>
              <a:ext cx="2340610" cy="565785"/>
            </a:xfrm>
            <a:custGeom>
              <a:avLst/>
              <a:gdLst/>
              <a:ahLst/>
              <a:cxnLst/>
              <a:rect l="l" t="t" r="r" b="b"/>
              <a:pathLst>
                <a:path w="2340610" h="565785">
                  <a:moveTo>
                    <a:pt x="0" y="565305"/>
                  </a:moveTo>
                  <a:lnTo>
                    <a:pt x="2340329" y="565305"/>
                  </a:lnTo>
                  <a:lnTo>
                    <a:pt x="2340328" y="0"/>
                  </a:lnTo>
                  <a:lnTo>
                    <a:pt x="0" y="0"/>
                  </a:lnTo>
                  <a:lnTo>
                    <a:pt x="0" y="565305"/>
                  </a:lnTo>
                  <a:close/>
                </a:path>
              </a:pathLst>
            </a:custGeom>
            <a:ln w="95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64928" y="3048058"/>
              <a:ext cx="2340610" cy="545465"/>
            </a:xfrm>
            <a:custGeom>
              <a:avLst/>
              <a:gdLst/>
              <a:ahLst/>
              <a:cxnLst/>
              <a:rect l="l" t="t" r="r" b="b"/>
              <a:pathLst>
                <a:path w="2340610" h="545464">
                  <a:moveTo>
                    <a:pt x="2340328" y="0"/>
                  </a:moveTo>
                  <a:lnTo>
                    <a:pt x="0" y="0"/>
                  </a:lnTo>
                  <a:lnTo>
                    <a:pt x="0" y="545019"/>
                  </a:lnTo>
                  <a:lnTo>
                    <a:pt x="2340329" y="545019"/>
                  </a:lnTo>
                  <a:lnTo>
                    <a:pt x="2340328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64928" y="3048058"/>
              <a:ext cx="2340610" cy="545465"/>
            </a:xfrm>
            <a:custGeom>
              <a:avLst/>
              <a:gdLst/>
              <a:ahLst/>
              <a:cxnLst/>
              <a:rect l="l" t="t" r="r" b="b"/>
              <a:pathLst>
                <a:path w="2340610" h="545464">
                  <a:moveTo>
                    <a:pt x="0" y="545019"/>
                  </a:moveTo>
                  <a:lnTo>
                    <a:pt x="2340329" y="545019"/>
                  </a:lnTo>
                  <a:lnTo>
                    <a:pt x="2340328" y="0"/>
                  </a:lnTo>
                  <a:lnTo>
                    <a:pt x="0" y="0"/>
                  </a:lnTo>
                  <a:lnTo>
                    <a:pt x="0" y="545019"/>
                  </a:lnTo>
                  <a:close/>
                </a:path>
              </a:pathLst>
            </a:custGeom>
            <a:ln w="95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2200934" y="3875730"/>
            <a:ext cx="2268855" cy="0"/>
          </a:xfrm>
          <a:custGeom>
            <a:avLst/>
            <a:gdLst/>
            <a:ahLst/>
            <a:cxnLst/>
            <a:rect l="l" t="t" r="r" b="b"/>
            <a:pathLst>
              <a:path w="2268854">
                <a:moveTo>
                  <a:pt x="0" y="0"/>
                </a:moveTo>
                <a:lnTo>
                  <a:pt x="2268296" y="0"/>
                </a:lnTo>
              </a:path>
            </a:pathLst>
          </a:custGeom>
          <a:ln w="9526">
            <a:solidFill>
              <a:srgbClr val="2B3152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2154762" y="4455976"/>
            <a:ext cx="2349500" cy="1125855"/>
            <a:chOff x="2154762" y="4455976"/>
            <a:chExt cx="2349500" cy="1125855"/>
          </a:xfrm>
        </p:grpSpPr>
        <p:sp>
          <p:nvSpPr>
            <p:cNvPr id="17" name="object 17"/>
            <p:cNvSpPr/>
            <p:nvPr/>
          </p:nvSpPr>
          <p:spPr>
            <a:xfrm>
              <a:off x="2159525" y="4460739"/>
              <a:ext cx="1242060" cy="324485"/>
            </a:xfrm>
            <a:custGeom>
              <a:avLst/>
              <a:gdLst/>
              <a:ahLst/>
              <a:cxnLst/>
              <a:rect l="l" t="t" r="r" b="b"/>
              <a:pathLst>
                <a:path w="1242060" h="324485">
                  <a:moveTo>
                    <a:pt x="1241991" y="0"/>
                  </a:moveTo>
                  <a:lnTo>
                    <a:pt x="0" y="0"/>
                  </a:lnTo>
                  <a:lnTo>
                    <a:pt x="0" y="324062"/>
                  </a:lnTo>
                  <a:lnTo>
                    <a:pt x="1241991" y="324062"/>
                  </a:lnTo>
                  <a:lnTo>
                    <a:pt x="1241991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59525" y="4460739"/>
              <a:ext cx="1242060" cy="324485"/>
            </a:xfrm>
            <a:custGeom>
              <a:avLst/>
              <a:gdLst/>
              <a:ahLst/>
              <a:cxnLst/>
              <a:rect l="l" t="t" r="r" b="b"/>
              <a:pathLst>
                <a:path w="1242060" h="324485">
                  <a:moveTo>
                    <a:pt x="0" y="324062"/>
                  </a:moveTo>
                  <a:lnTo>
                    <a:pt x="1241991" y="324062"/>
                  </a:lnTo>
                  <a:lnTo>
                    <a:pt x="1241991" y="0"/>
                  </a:lnTo>
                  <a:lnTo>
                    <a:pt x="0" y="0"/>
                  </a:lnTo>
                  <a:lnTo>
                    <a:pt x="0" y="324062"/>
                  </a:lnTo>
                  <a:close/>
                </a:path>
              </a:pathLst>
            </a:custGeom>
            <a:ln w="95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48464" y="4556325"/>
              <a:ext cx="1017269" cy="146050"/>
            </a:xfrm>
            <a:custGeom>
              <a:avLst/>
              <a:gdLst/>
              <a:ahLst/>
              <a:cxnLst/>
              <a:rect l="l" t="t" r="r" b="b"/>
              <a:pathLst>
                <a:path w="1017270" h="146050">
                  <a:moveTo>
                    <a:pt x="46208" y="7164"/>
                  </a:moveTo>
                  <a:lnTo>
                    <a:pt x="36709" y="7164"/>
                  </a:lnTo>
                  <a:lnTo>
                    <a:pt x="1173" y="7773"/>
                  </a:lnTo>
                  <a:lnTo>
                    <a:pt x="0" y="8840"/>
                  </a:lnTo>
                  <a:lnTo>
                    <a:pt x="0" y="112187"/>
                  </a:lnTo>
                  <a:lnTo>
                    <a:pt x="3444" y="112797"/>
                  </a:lnTo>
                  <a:lnTo>
                    <a:pt x="7886" y="113101"/>
                  </a:lnTo>
                  <a:lnTo>
                    <a:pt x="18662" y="113101"/>
                  </a:lnTo>
                  <a:lnTo>
                    <a:pt x="23107" y="112797"/>
                  </a:lnTo>
                  <a:lnTo>
                    <a:pt x="26650" y="112187"/>
                  </a:lnTo>
                  <a:lnTo>
                    <a:pt x="26650" y="79567"/>
                  </a:lnTo>
                  <a:lnTo>
                    <a:pt x="45992" y="79567"/>
                  </a:lnTo>
                  <a:lnTo>
                    <a:pt x="77056" y="61276"/>
                  </a:lnTo>
                  <a:lnTo>
                    <a:pt x="26650" y="61276"/>
                  </a:lnTo>
                  <a:lnTo>
                    <a:pt x="26650" y="25760"/>
                  </a:lnTo>
                  <a:lnTo>
                    <a:pt x="77375" y="25760"/>
                  </a:lnTo>
                  <a:lnTo>
                    <a:pt x="76244" y="23143"/>
                  </a:lnTo>
                  <a:lnTo>
                    <a:pt x="73488" y="19358"/>
                  </a:lnTo>
                  <a:lnTo>
                    <a:pt x="66325" y="13261"/>
                  </a:lnTo>
                  <a:lnTo>
                    <a:pt x="61994" y="10974"/>
                  </a:lnTo>
                  <a:lnTo>
                    <a:pt x="51834" y="7926"/>
                  </a:lnTo>
                  <a:lnTo>
                    <a:pt x="46208" y="7164"/>
                  </a:lnTo>
                  <a:close/>
                </a:path>
                <a:path w="1017270" h="146050">
                  <a:moveTo>
                    <a:pt x="77375" y="25760"/>
                  </a:moveTo>
                  <a:lnTo>
                    <a:pt x="26650" y="25760"/>
                  </a:lnTo>
                  <a:lnTo>
                    <a:pt x="28225" y="25862"/>
                  </a:lnTo>
                  <a:lnTo>
                    <a:pt x="30029" y="25912"/>
                  </a:lnTo>
                  <a:lnTo>
                    <a:pt x="41560" y="25912"/>
                  </a:lnTo>
                  <a:lnTo>
                    <a:pt x="43808" y="26395"/>
                  </a:lnTo>
                  <a:lnTo>
                    <a:pt x="53816" y="45779"/>
                  </a:lnTo>
                  <a:lnTo>
                    <a:pt x="53536" y="48014"/>
                  </a:lnTo>
                  <a:lnTo>
                    <a:pt x="40824" y="60971"/>
                  </a:lnTo>
                  <a:lnTo>
                    <a:pt x="37229" y="60971"/>
                  </a:lnTo>
                  <a:lnTo>
                    <a:pt x="26650" y="61276"/>
                  </a:lnTo>
                  <a:lnTo>
                    <a:pt x="77056" y="61276"/>
                  </a:lnTo>
                  <a:lnTo>
                    <a:pt x="80130" y="54391"/>
                  </a:lnTo>
                  <a:lnTo>
                    <a:pt x="81133" y="49183"/>
                  </a:lnTo>
                  <a:lnTo>
                    <a:pt x="81133" y="37395"/>
                  </a:lnTo>
                  <a:lnTo>
                    <a:pt x="80155" y="32187"/>
                  </a:lnTo>
                  <a:lnTo>
                    <a:pt x="77375" y="25760"/>
                  </a:lnTo>
                  <a:close/>
                </a:path>
                <a:path w="1017270" h="146050">
                  <a:moveTo>
                    <a:pt x="127107" y="64934"/>
                  </a:moveTo>
                  <a:lnTo>
                    <a:pt x="92220" y="83098"/>
                  </a:lnTo>
                  <a:lnTo>
                    <a:pt x="91344" y="86934"/>
                  </a:lnTo>
                  <a:lnTo>
                    <a:pt x="91383" y="94556"/>
                  </a:lnTo>
                  <a:lnTo>
                    <a:pt x="126167" y="114473"/>
                  </a:lnTo>
                  <a:lnTo>
                    <a:pt x="134041" y="111425"/>
                  </a:lnTo>
                  <a:lnTo>
                    <a:pt x="141306" y="105328"/>
                  </a:lnTo>
                  <a:lnTo>
                    <a:pt x="165982" y="105328"/>
                  </a:lnTo>
                  <a:lnTo>
                    <a:pt x="166896" y="103346"/>
                  </a:lnTo>
                  <a:lnTo>
                    <a:pt x="167455" y="101212"/>
                  </a:lnTo>
                  <a:lnTo>
                    <a:pt x="164331" y="99281"/>
                  </a:lnTo>
                  <a:lnTo>
                    <a:pt x="163225" y="96944"/>
                  </a:lnTo>
                  <a:lnTo>
                    <a:pt x="119843" y="96944"/>
                  </a:lnTo>
                  <a:lnTo>
                    <a:pt x="116833" y="94556"/>
                  </a:lnTo>
                  <a:lnTo>
                    <a:pt x="116833" y="83276"/>
                  </a:lnTo>
                  <a:lnTo>
                    <a:pt x="120351" y="80024"/>
                  </a:lnTo>
                  <a:lnTo>
                    <a:pt x="162768" y="80024"/>
                  </a:lnTo>
                  <a:lnTo>
                    <a:pt x="162768" y="65239"/>
                  </a:lnTo>
                  <a:lnTo>
                    <a:pt x="136441" y="65239"/>
                  </a:lnTo>
                  <a:lnTo>
                    <a:pt x="134994" y="65137"/>
                  </a:lnTo>
                  <a:lnTo>
                    <a:pt x="133292" y="65061"/>
                  </a:lnTo>
                  <a:lnTo>
                    <a:pt x="129380" y="64959"/>
                  </a:lnTo>
                  <a:lnTo>
                    <a:pt x="127107" y="64934"/>
                  </a:lnTo>
                  <a:close/>
                </a:path>
                <a:path w="1017270" h="146050">
                  <a:moveTo>
                    <a:pt x="165982" y="105328"/>
                  </a:moveTo>
                  <a:lnTo>
                    <a:pt x="141306" y="105328"/>
                  </a:lnTo>
                  <a:lnTo>
                    <a:pt x="145547" y="110510"/>
                  </a:lnTo>
                  <a:lnTo>
                    <a:pt x="151592" y="113203"/>
                  </a:lnTo>
                  <a:lnTo>
                    <a:pt x="159416" y="113406"/>
                  </a:lnTo>
                  <a:lnTo>
                    <a:pt x="161092" y="112288"/>
                  </a:lnTo>
                  <a:lnTo>
                    <a:pt x="162705" y="110510"/>
                  </a:lnTo>
                  <a:lnTo>
                    <a:pt x="165842" y="105632"/>
                  </a:lnTo>
                  <a:lnTo>
                    <a:pt x="165982" y="105328"/>
                  </a:lnTo>
                  <a:close/>
                </a:path>
                <a:path w="1017270" h="146050">
                  <a:moveTo>
                    <a:pt x="162768" y="80024"/>
                  </a:moveTo>
                  <a:lnTo>
                    <a:pt x="128174" y="80024"/>
                  </a:lnTo>
                  <a:lnTo>
                    <a:pt x="129317" y="80050"/>
                  </a:lnTo>
                  <a:lnTo>
                    <a:pt x="136441" y="80329"/>
                  </a:lnTo>
                  <a:lnTo>
                    <a:pt x="136441" y="92524"/>
                  </a:lnTo>
                  <a:lnTo>
                    <a:pt x="132530" y="95470"/>
                  </a:lnTo>
                  <a:lnTo>
                    <a:pt x="129012" y="96944"/>
                  </a:lnTo>
                  <a:lnTo>
                    <a:pt x="163225" y="96944"/>
                  </a:lnTo>
                  <a:lnTo>
                    <a:pt x="162768" y="95979"/>
                  </a:lnTo>
                  <a:lnTo>
                    <a:pt x="162768" y="80024"/>
                  </a:lnTo>
                  <a:close/>
                </a:path>
                <a:path w="1017270" h="146050">
                  <a:moveTo>
                    <a:pt x="162108" y="52587"/>
                  </a:moveTo>
                  <a:lnTo>
                    <a:pt x="132809" y="52587"/>
                  </a:lnTo>
                  <a:lnTo>
                    <a:pt x="136399" y="55788"/>
                  </a:lnTo>
                  <a:lnTo>
                    <a:pt x="136441" y="65239"/>
                  </a:lnTo>
                  <a:lnTo>
                    <a:pt x="162768" y="65239"/>
                  </a:lnTo>
                  <a:lnTo>
                    <a:pt x="162768" y="55788"/>
                  </a:lnTo>
                  <a:lnTo>
                    <a:pt x="162108" y="52587"/>
                  </a:lnTo>
                  <a:close/>
                </a:path>
                <a:path w="1017270" h="146050">
                  <a:moveTo>
                    <a:pt x="136835" y="34296"/>
                  </a:moveTo>
                  <a:lnTo>
                    <a:pt x="97211" y="40088"/>
                  </a:lnTo>
                  <a:lnTo>
                    <a:pt x="94532" y="41003"/>
                  </a:lnTo>
                  <a:lnTo>
                    <a:pt x="95433" y="48523"/>
                  </a:lnTo>
                  <a:lnTo>
                    <a:pt x="97554" y="54061"/>
                  </a:lnTo>
                  <a:lnTo>
                    <a:pt x="100907" y="57617"/>
                  </a:lnTo>
                  <a:lnTo>
                    <a:pt x="112642" y="54264"/>
                  </a:lnTo>
                  <a:lnTo>
                    <a:pt x="120859" y="52587"/>
                  </a:lnTo>
                  <a:lnTo>
                    <a:pt x="162108" y="52587"/>
                  </a:lnTo>
                  <a:lnTo>
                    <a:pt x="161956" y="51851"/>
                  </a:lnTo>
                  <a:lnTo>
                    <a:pt x="158717" y="45245"/>
                  </a:lnTo>
                  <a:lnTo>
                    <a:pt x="156533" y="42552"/>
                  </a:lnTo>
                  <a:lnTo>
                    <a:pt x="151059" y="38386"/>
                  </a:lnTo>
                  <a:lnTo>
                    <a:pt x="147871" y="36836"/>
                  </a:lnTo>
                  <a:lnTo>
                    <a:pt x="140607" y="34804"/>
                  </a:lnTo>
                  <a:lnTo>
                    <a:pt x="136835" y="34296"/>
                  </a:lnTo>
                  <a:close/>
                </a:path>
                <a:path w="1017270" h="146050">
                  <a:moveTo>
                    <a:pt x="216972" y="33839"/>
                  </a:moveTo>
                  <a:lnTo>
                    <a:pt x="180332" y="50961"/>
                  </a:lnTo>
                  <a:lnTo>
                    <a:pt x="175164" y="73470"/>
                  </a:lnTo>
                  <a:lnTo>
                    <a:pt x="175761" y="82740"/>
                  </a:lnTo>
                  <a:lnTo>
                    <a:pt x="203774" y="113806"/>
                  </a:lnTo>
                  <a:lnTo>
                    <a:pt x="218369" y="114473"/>
                  </a:lnTo>
                  <a:lnTo>
                    <a:pt x="224401" y="113406"/>
                  </a:lnTo>
                  <a:lnTo>
                    <a:pt x="236250" y="109138"/>
                  </a:lnTo>
                  <a:lnTo>
                    <a:pt x="241051" y="106293"/>
                  </a:lnTo>
                  <a:lnTo>
                    <a:pt x="244734" y="102736"/>
                  </a:lnTo>
                  <a:lnTo>
                    <a:pt x="244404" y="101517"/>
                  </a:lnTo>
                  <a:lnTo>
                    <a:pt x="213784" y="95877"/>
                  </a:lnTo>
                  <a:lnTo>
                    <a:pt x="211663" y="95496"/>
                  </a:lnTo>
                  <a:lnTo>
                    <a:pt x="201821" y="66103"/>
                  </a:lnTo>
                  <a:lnTo>
                    <a:pt x="202608" y="60285"/>
                  </a:lnTo>
                  <a:lnTo>
                    <a:pt x="205732" y="53273"/>
                  </a:lnTo>
                  <a:lnTo>
                    <a:pt x="208476" y="51520"/>
                  </a:lnTo>
                  <a:lnTo>
                    <a:pt x="244369" y="51520"/>
                  </a:lnTo>
                  <a:lnTo>
                    <a:pt x="241356" y="45753"/>
                  </a:lnTo>
                  <a:lnTo>
                    <a:pt x="239070" y="43086"/>
                  </a:lnTo>
                  <a:lnTo>
                    <a:pt x="233139" y="38615"/>
                  </a:lnTo>
                  <a:lnTo>
                    <a:pt x="229621" y="36887"/>
                  </a:lnTo>
                  <a:lnTo>
                    <a:pt x="221468" y="34448"/>
                  </a:lnTo>
                  <a:lnTo>
                    <a:pt x="216972" y="33839"/>
                  </a:lnTo>
                  <a:close/>
                </a:path>
                <a:path w="1017270" h="146050">
                  <a:moveTo>
                    <a:pt x="234853" y="89475"/>
                  </a:moveTo>
                  <a:lnTo>
                    <a:pt x="231272" y="91711"/>
                  </a:lnTo>
                  <a:lnTo>
                    <a:pt x="227919" y="93336"/>
                  </a:lnTo>
                  <a:lnTo>
                    <a:pt x="221658" y="95369"/>
                  </a:lnTo>
                  <a:lnTo>
                    <a:pt x="218813" y="95877"/>
                  </a:lnTo>
                  <a:lnTo>
                    <a:pt x="241551" y="95877"/>
                  </a:lnTo>
                  <a:lnTo>
                    <a:pt x="239984" y="93743"/>
                  </a:lnTo>
                  <a:lnTo>
                    <a:pt x="239006" y="92651"/>
                  </a:lnTo>
                  <a:lnTo>
                    <a:pt x="236885" y="90720"/>
                  </a:lnTo>
                  <a:lnTo>
                    <a:pt x="235857" y="89983"/>
                  </a:lnTo>
                  <a:lnTo>
                    <a:pt x="234853" y="89475"/>
                  </a:lnTo>
                  <a:close/>
                </a:path>
                <a:path w="1017270" h="146050">
                  <a:moveTo>
                    <a:pt x="244369" y="51520"/>
                  </a:moveTo>
                  <a:lnTo>
                    <a:pt x="216070" y="51520"/>
                  </a:lnTo>
                  <a:lnTo>
                    <a:pt x="218585" y="52816"/>
                  </a:lnTo>
                  <a:lnTo>
                    <a:pt x="221264" y="57999"/>
                  </a:lnTo>
                  <a:lnTo>
                    <a:pt x="221938" y="62139"/>
                  </a:lnTo>
                  <a:lnTo>
                    <a:pt x="221938" y="69812"/>
                  </a:lnTo>
                  <a:lnTo>
                    <a:pt x="224732" y="70421"/>
                  </a:lnTo>
                  <a:lnTo>
                    <a:pt x="227805" y="70726"/>
                  </a:lnTo>
                  <a:lnTo>
                    <a:pt x="235184" y="70726"/>
                  </a:lnTo>
                  <a:lnTo>
                    <a:pt x="238562" y="69863"/>
                  </a:lnTo>
                  <a:lnTo>
                    <a:pt x="244035" y="66407"/>
                  </a:lnTo>
                  <a:lnTo>
                    <a:pt x="245407" y="63410"/>
                  </a:lnTo>
                  <a:lnTo>
                    <a:pt x="245407" y="55382"/>
                  </a:lnTo>
                  <a:lnTo>
                    <a:pt x="244594" y="51952"/>
                  </a:lnTo>
                  <a:lnTo>
                    <a:pt x="244369" y="51520"/>
                  </a:lnTo>
                  <a:close/>
                </a:path>
                <a:path w="1017270" h="146050">
                  <a:moveTo>
                    <a:pt x="328166" y="81701"/>
                  </a:moveTo>
                  <a:lnTo>
                    <a:pt x="297159" y="81701"/>
                  </a:lnTo>
                  <a:lnTo>
                    <a:pt x="299115" y="82235"/>
                  </a:lnTo>
                  <a:lnTo>
                    <a:pt x="302011" y="84369"/>
                  </a:lnTo>
                  <a:lnTo>
                    <a:pt x="303306" y="86477"/>
                  </a:lnTo>
                  <a:lnTo>
                    <a:pt x="304424" y="89627"/>
                  </a:lnTo>
                  <a:lnTo>
                    <a:pt x="309453" y="102736"/>
                  </a:lnTo>
                  <a:lnTo>
                    <a:pt x="329671" y="113406"/>
                  </a:lnTo>
                  <a:lnTo>
                    <a:pt x="335539" y="110917"/>
                  </a:lnTo>
                  <a:lnTo>
                    <a:pt x="340466" y="105937"/>
                  </a:lnTo>
                  <a:lnTo>
                    <a:pt x="337329" y="104006"/>
                  </a:lnTo>
                  <a:lnTo>
                    <a:pt x="334650" y="99688"/>
                  </a:lnTo>
                  <a:lnTo>
                    <a:pt x="332414" y="92981"/>
                  </a:lnTo>
                  <a:lnTo>
                    <a:pt x="328166" y="81701"/>
                  </a:lnTo>
                  <a:close/>
                </a:path>
                <a:path w="1017270" h="146050">
                  <a:moveTo>
                    <a:pt x="280497" y="0"/>
                  </a:moveTo>
                  <a:lnTo>
                    <a:pt x="265194" y="0"/>
                  </a:lnTo>
                  <a:lnTo>
                    <a:pt x="264012" y="1066"/>
                  </a:lnTo>
                  <a:lnTo>
                    <a:pt x="264012" y="112187"/>
                  </a:lnTo>
                  <a:lnTo>
                    <a:pt x="267708" y="112797"/>
                  </a:lnTo>
                  <a:lnTo>
                    <a:pt x="271950" y="113101"/>
                  </a:lnTo>
                  <a:lnTo>
                    <a:pt x="281564" y="113101"/>
                  </a:lnTo>
                  <a:lnTo>
                    <a:pt x="285806" y="112797"/>
                  </a:lnTo>
                  <a:lnTo>
                    <a:pt x="289501" y="112187"/>
                  </a:lnTo>
                  <a:lnTo>
                    <a:pt x="289501" y="81854"/>
                  </a:lnTo>
                  <a:lnTo>
                    <a:pt x="290505" y="81752"/>
                  </a:lnTo>
                  <a:lnTo>
                    <a:pt x="292232" y="81701"/>
                  </a:lnTo>
                  <a:lnTo>
                    <a:pt x="328166" y="81701"/>
                  </a:lnTo>
                  <a:lnTo>
                    <a:pt x="325760" y="75350"/>
                  </a:lnTo>
                  <a:lnTo>
                    <a:pt x="321188" y="70980"/>
                  </a:lnTo>
                  <a:lnTo>
                    <a:pt x="314482" y="68745"/>
                  </a:lnTo>
                  <a:lnTo>
                    <a:pt x="317936" y="66611"/>
                  </a:lnTo>
                  <a:lnTo>
                    <a:pt x="320794" y="63613"/>
                  </a:lnTo>
                  <a:lnTo>
                    <a:pt x="321617" y="62190"/>
                  </a:lnTo>
                  <a:lnTo>
                    <a:pt x="289501" y="62190"/>
                  </a:lnTo>
                  <a:lnTo>
                    <a:pt x="289501" y="9044"/>
                  </a:lnTo>
                  <a:lnTo>
                    <a:pt x="288434" y="5334"/>
                  </a:lnTo>
                  <a:lnTo>
                    <a:pt x="284193" y="1066"/>
                  </a:lnTo>
                  <a:lnTo>
                    <a:pt x="280497" y="0"/>
                  </a:lnTo>
                  <a:close/>
                </a:path>
                <a:path w="1017270" h="146050">
                  <a:moveTo>
                    <a:pt x="323588" y="35515"/>
                  </a:moveTo>
                  <a:lnTo>
                    <a:pt x="313644" y="35515"/>
                  </a:lnTo>
                  <a:lnTo>
                    <a:pt x="308716" y="38411"/>
                  </a:lnTo>
                  <a:lnTo>
                    <a:pt x="305592" y="44204"/>
                  </a:lnTo>
                  <a:lnTo>
                    <a:pt x="296880" y="59447"/>
                  </a:lnTo>
                  <a:lnTo>
                    <a:pt x="295762" y="61276"/>
                  </a:lnTo>
                  <a:lnTo>
                    <a:pt x="294188" y="62190"/>
                  </a:lnTo>
                  <a:lnTo>
                    <a:pt x="321617" y="62190"/>
                  </a:lnTo>
                  <a:lnTo>
                    <a:pt x="323029" y="59751"/>
                  </a:lnTo>
                  <a:lnTo>
                    <a:pt x="335932" y="37040"/>
                  </a:lnTo>
                  <a:lnTo>
                    <a:pt x="334929" y="35820"/>
                  </a:lnTo>
                  <a:lnTo>
                    <a:pt x="328452" y="35617"/>
                  </a:lnTo>
                  <a:lnTo>
                    <a:pt x="323588" y="35515"/>
                  </a:lnTo>
                  <a:close/>
                </a:path>
                <a:path w="1017270" h="146050">
                  <a:moveTo>
                    <a:pt x="378566" y="64934"/>
                  </a:moveTo>
                  <a:lnTo>
                    <a:pt x="343679" y="83098"/>
                  </a:lnTo>
                  <a:lnTo>
                    <a:pt x="342803" y="86934"/>
                  </a:lnTo>
                  <a:lnTo>
                    <a:pt x="342842" y="94556"/>
                  </a:lnTo>
                  <a:lnTo>
                    <a:pt x="377626" y="114473"/>
                  </a:lnTo>
                  <a:lnTo>
                    <a:pt x="385500" y="111425"/>
                  </a:lnTo>
                  <a:lnTo>
                    <a:pt x="392765" y="105328"/>
                  </a:lnTo>
                  <a:lnTo>
                    <a:pt x="417441" y="105328"/>
                  </a:lnTo>
                  <a:lnTo>
                    <a:pt x="418355" y="103346"/>
                  </a:lnTo>
                  <a:lnTo>
                    <a:pt x="418914" y="101212"/>
                  </a:lnTo>
                  <a:lnTo>
                    <a:pt x="415790" y="99281"/>
                  </a:lnTo>
                  <a:lnTo>
                    <a:pt x="414684" y="96944"/>
                  </a:lnTo>
                  <a:lnTo>
                    <a:pt x="371302" y="96944"/>
                  </a:lnTo>
                  <a:lnTo>
                    <a:pt x="368292" y="94556"/>
                  </a:lnTo>
                  <a:lnTo>
                    <a:pt x="368292" y="83276"/>
                  </a:lnTo>
                  <a:lnTo>
                    <a:pt x="371810" y="80024"/>
                  </a:lnTo>
                  <a:lnTo>
                    <a:pt x="414227" y="80024"/>
                  </a:lnTo>
                  <a:lnTo>
                    <a:pt x="414227" y="65239"/>
                  </a:lnTo>
                  <a:lnTo>
                    <a:pt x="387900" y="65239"/>
                  </a:lnTo>
                  <a:lnTo>
                    <a:pt x="386453" y="65137"/>
                  </a:lnTo>
                  <a:lnTo>
                    <a:pt x="384751" y="65061"/>
                  </a:lnTo>
                  <a:lnTo>
                    <a:pt x="380839" y="64959"/>
                  </a:lnTo>
                  <a:lnTo>
                    <a:pt x="378566" y="64934"/>
                  </a:lnTo>
                  <a:close/>
                </a:path>
                <a:path w="1017270" h="146050">
                  <a:moveTo>
                    <a:pt x="417441" y="105328"/>
                  </a:moveTo>
                  <a:lnTo>
                    <a:pt x="392765" y="105328"/>
                  </a:lnTo>
                  <a:lnTo>
                    <a:pt x="397006" y="110510"/>
                  </a:lnTo>
                  <a:lnTo>
                    <a:pt x="403052" y="113203"/>
                  </a:lnTo>
                  <a:lnTo>
                    <a:pt x="410875" y="113406"/>
                  </a:lnTo>
                  <a:lnTo>
                    <a:pt x="412551" y="112288"/>
                  </a:lnTo>
                  <a:lnTo>
                    <a:pt x="414164" y="110510"/>
                  </a:lnTo>
                  <a:lnTo>
                    <a:pt x="417301" y="105632"/>
                  </a:lnTo>
                  <a:lnTo>
                    <a:pt x="417441" y="105328"/>
                  </a:lnTo>
                  <a:close/>
                </a:path>
                <a:path w="1017270" h="146050">
                  <a:moveTo>
                    <a:pt x="414227" y="80024"/>
                  </a:moveTo>
                  <a:lnTo>
                    <a:pt x="379633" y="80024"/>
                  </a:lnTo>
                  <a:lnTo>
                    <a:pt x="380776" y="80050"/>
                  </a:lnTo>
                  <a:lnTo>
                    <a:pt x="387900" y="80329"/>
                  </a:lnTo>
                  <a:lnTo>
                    <a:pt x="387900" y="92524"/>
                  </a:lnTo>
                  <a:lnTo>
                    <a:pt x="383989" y="95470"/>
                  </a:lnTo>
                  <a:lnTo>
                    <a:pt x="380471" y="96944"/>
                  </a:lnTo>
                  <a:lnTo>
                    <a:pt x="414684" y="96944"/>
                  </a:lnTo>
                  <a:lnTo>
                    <a:pt x="414227" y="95979"/>
                  </a:lnTo>
                  <a:lnTo>
                    <a:pt x="414227" y="80024"/>
                  </a:lnTo>
                  <a:close/>
                </a:path>
                <a:path w="1017270" h="146050">
                  <a:moveTo>
                    <a:pt x="413567" y="52587"/>
                  </a:moveTo>
                  <a:lnTo>
                    <a:pt x="384268" y="52587"/>
                  </a:lnTo>
                  <a:lnTo>
                    <a:pt x="387858" y="55788"/>
                  </a:lnTo>
                  <a:lnTo>
                    <a:pt x="387900" y="65239"/>
                  </a:lnTo>
                  <a:lnTo>
                    <a:pt x="414227" y="65239"/>
                  </a:lnTo>
                  <a:lnTo>
                    <a:pt x="414227" y="55788"/>
                  </a:lnTo>
                  <a:lnTo>
                    <a:pt x="413567" y="52587"/>
                  </a:lnTo>
                  <a:close/>
                </a:path>
                <a:path w="1017270" h="146050">
                  <a:moveTo>
                    <a:pt x="388294" y="34296"/>
                  </a:moveTo>
                  <a:lnTo>
                    <a:pt x="348670" y="40088"/>
                  </a:lnTo>
                  <a:lnTo>
                    <a:pt x="345991" y="41003"/>
                  </a:lnTo>
                  <a:lnTo>
                    <a:pt x="346892" y="48523"/>
                  </a:lnTo>
                  <a:lnTo>
                    <a:pt x="349013" y="54061"/>
                  </a:lnTo>
                  <a:lnTo>
                    <a:pt x="352366" y="57617"/>
                  </a:lnTo>
                  <a:lnTo>
                    <a:pt x="364101" y="54264"/>
                  </a:lnTo>
                  <a:lnTo>
                    <a:pt x="372318" y="52587"/>
                  </a:lnTo>
                  <a:lnTo>
                    <a:pt x="413567" y="52587"/>
                  </a:lnTo>
                  <a:lnTo>
                    <a:pt x="413415" y="51851"/>
                  </a:lnTo>
                  <a:lnTo>
                    <a:pt x="410176" y="45245"/>
                  </a:lnTo>
                  <a:lnTo>
                    <a:pt x="407992" y="42552"/>
                  </a:lnTo>
                  <a:lnTo>
                    <a:pt x="402518" y="38386"/>
                  </a:lnTo>
                  <a:lnTo>
                    <a:pt x="399330" y="36836"/>
                  </a:lnTo>
                  <a:lnTo>
                    <a:pt x="392066" y="34804"/>
                  </a:lnTo>
                  <a:lnTo>
                    <a:pt x="388294" y="34296"/>
                  </a:lnTo>
                  <a:close/>
                </a:path>
                <a:path w="1017270" h="146050">
                  <a:moveTo>
                    <a:pt x="436516" y="123619"/>
                  </a:moveTo>
                  <a:lnTo>
                    <a:pt x="434725" y="125550"/>
                  </a:lnTo>
                  <a:lnTo>
                    <a:pt x="433227" y="128192"/>
                  </a:lnTo>
                  <a:lnTo>
                    <a:pt x="430763" y="134899"/>
                  </a:lnTo>
                  <a:lnTo>
                    <a:pt x="430153" y="137998"/>
                  </a:lnTo>
                  <a:lnTo>
                    <a:pt x="430153" y="140843"/>
                  </a:lnTo>
                  <a:lnTo>
                    <a:pt x="468482" y="145873"/>
                  </a:lnTo>
                  <a:lnTo>
                    <a:pt x="474400" y="145162"/>
                  </a:lnTo>
                  <a:lnTo>
                    <a:pt x="484458" y="142317"/>
                  </a:lnTo>
                  <a:lnTo>
                    <a:pt x="488624" y="139802"/>
                  </a:lnTo>
                  <a:lnTo>
                    <a:pt x="495215" y="132587"/>
                  </a:lnTo>
                  <a:lnTo>
                    <a:pt x="497435" y="128192"/>
                  </a:lnTo>
                  <a:lnTo>
                    <a:pt x="451603" y="128192"/>
                  </a:lnTo>
                  <a:lnTo>
                    <a:pt x="444009" y="126668"/>
                  </a:lnTo>
                  <a:lnTo>
                    <a:pt x="436516" y="123619"/>
                  </a:lnTo>
                  <a:close/>
                </a:path>
                <a:path w="1017270" h="146050">
                  <a:moveTo>
                    <a:pt x="501719" y="107766"/>
                  </a:moveTo>
                  <a:lnTo>
                    <a:pt x="476254" y="107766"/>
                  </a:lnTo>
                  <a:lnTo>
                    <a:pt x="476254" y="123060"/>
                  </a:lnTo>
                  <a:lnTo>
                    <a:pt x="470603" y="128192"/>
                  </a:lnTo>
                  <a:lnTo>
                    <a:pt x="497435" y="128192"/>
                  </a:lnTo>
                  <a:lnTo>
                    <a:pt x="497679" y="127709"/>
                  </a:lnTo>
                  <a:lnTo>
                    <a:pt x="500917" y="115413"/>
                  </a:lnTo>
                  <a:lnTo>
                    <a:pt x="501719" y="107766"/>
                  </a:lnTo>
                  <a:close/>
                </a:path>
                <a:path w="1017270" h="146050">
                  <a:moveTo>
                    <a:pt x="468875" y="33839"/>
                  </a:moveTo>
                  <a:lnTo>
                    <a:pt x="431296" y="52155"/>
                  </a:lnTo>
                  <a:lnTo>
                    <a:pt x="426966" y="67576"/>
                  </a:lnTo>
                  <a:lnTo>
                    <a:pt x="426999" y="74385"/>
                  </a:lnTo>
                  <a:lnTo>
                    <a:pt x="447197" y="113711"/>
                  </a:lnTo>
                  <a:lnTo>
                    <a:pt x="463846" y="113711"/>
                  </a:lnTo>
                  <a:lnTo>
                    <a:pt x="470209" y="111730"/>
                  </a:lnTo>
                  <a:lnTo>
                    <a:pt x="476254" y="107766"/>
                  </a:lnTo>
                  <a:lnTo>
                    <a:pt x="501719" y="107766"/>
                  </a:lnTo>
                  <a:lnTo>
                    <a:pt x="501730" y="94505"/>
                  </a:lnTo>
                  <a:lnTo>
                    <a:pt x="456937" y="94505"/>
                  </a:lnTo>
                  <a:lnTo>
                    <a:pt x="453623" y="87798"/>
                  </a:lnTo>
                  <a:lnTo>
                    <a:pt x="465103" y="51520"/>
                  </a:lnTo>
                  <a:lnTo>
                    <a:pt x="502229" y="51520"/>
                  </a:lnTo>
                  <a:lnTo>
                    <a:pt x="503292" y="49031"/>
                  </a:lnTo>
                  <a:lnTo>
                    <a:pt x="506429" y="47100"/>
                  </a:lnTo>
                  <a:lnTo>
                    <a:pt x="506086" y="45068"/>
                  </a:lnTo>
                  <a:lnTo>
                    <a:pt x="505108" y="42832"/>
                  </a:lnTo>
                  <a:lnTo>
                    <a:pt x="503894" y="41003"/>
                  </a:lnTo>
                  <a:lnTo>
                    <a:pt x="482617" y="41003"/>
                  </a:lnTo>
                  <a:lnTo>
                    <a:pt x="476470" y="36227"/>
                  </a:lnTo>
                  <a:lnTo>
                    <a:pt x="468875" y="33839"/>
                  </a:lnTo>
                  <a:close/>
                </a:path>
                <a:path w="1017270" h="146050">
                  <a:moveTo>
                    <a:pt x="502229" y="51520"/>
                  </a:moveTo>
                  <a:lnTo>
                    <a:pt x="468596" y="51520"/>
                  </a:lnTo>
                  <a:lnTo>
                    <a:pt x="472304" y="53248"/>
                  </a:lnTo>
                  <a:lnTo>
                    <a:pt x="476254" y="56703"/>
                  </a:lnTo>
                  <a:lnTo>
                    <a:pt x="476254" y="89323"/>
                  </a:lnTo>
                  <a:lnTo>
                    <a:pt x="472419" y="92778"/>
                  </a:lnTo>
                  <a:lnTo>
                    <a:pt x="468202" y="94505"/>
                  </a:lnTo>
                  <a:lnTo>
                    <a:pt x="501730" y="94505"/>
                  </a:lnTo>
                  <a:lnTo>
                    <a:pt x="501730" y="52689"/>
                  </a:lnTo>
                  <a:lnTo>
                    <a:pt x="502229" y="51520"/>
                  </a:lnTo>
                  <a:close/>
                </a:path>
                <a:path w="1017270" h="146050">
                  <a:moveTo>
                    <a:pt x="498377" y="34906"/>
                  </a:moveTo>
                  <a:lnTo>
                    <a:pt x="491672" y="35109"/>
                  </a:lnTo>
                  <a:lnTo>
                    <a:pt x="486414" y="37141"/>
                  </a:lnTo>
                  <a:lnTo>
                    <a:pt x="482617" y="41003"/>
                  </a:lnTo>
                  <a:lnTo>
                    <a:pt x="503894" y="41003"/>
                  </a:lnTo>
                  <a:lnTo>
                    <a:pt x="501870" y="37954"/>
                  </a:lnTo>
                  <a:lnTo>
                    <a:pt x="500168" y="36125"/>
                  </a:lnTo>
                  <a:lnTo>
                    <a:pt x="498377" y="34906"/>
                  </a:lnTo>
                  <a:close/>
                </a:path>
                <a:path w="1017270" h="146050">
                  <a:moveTo>
                    <a:pt x="560988" y="33839"/>
                  </a:moveTo>
                  <a:lnTo>
                    <a:pt x="524133" y="48827"/>
                  </a:lnTo>
                  <a:lnTo>
                    <a:pt x="518062" y="67932"/>
                  </a:lnTo>
                  <a:lnTo>
                    <a:pt x="518062" y="79516"/>
                  </a:lnTo>
                  <a:lnTo>
                    <a:pt x="542510" y="113457"/>
                  </a:lnTo>
                  <a:lnTo>
                    <a:pt x="555451" y="114473"/>
                  </a:lnTo>
                  <a:lnTo>
                    <a:pt x="564798" y="113930"/>
                  </a:lnTo>
                  <a:lnTo>
                    <a:pt x="573388" y="112301"/>
                  </a:lnTo>
                  <a:lnTo>
                    <a:pt x="581224" y="109586"/>
                  </a:lnTo>
                  <a:lnTo>
                    <a:pt x="588306" y="105785"/>
                  </a:lnTo>
                  <a:lnTo>
                    <a:pt x="587417" y="99891"/>
                  </a:lnTo>
                  <a:lnTo>
                    <a:pt x="585603" y="96182"/>
                  </a:lnTo>
                  <a:lnTo>
                    <a:pt x="554740" y="96182"/>
                  </a:lnTo>
                  <a:lnTo>
                    <a:pt x="550893" y="94912"/>
                  </a:lnTo>
                  <a:lnTo>
                    <a:pt x="546231" y="89894"/>
                  </a:lnTo>
                  <a:lnTo>
                    <a:pt x="544948" y="86376"/>
                  </a:lnTo>
                  <a:lnTo>
                    <a:pt x="544719" y="81854"/>
                  </a:lnTo>
                  <a:lnTo>
                    <a:pt x="588318" y="81854"/>
                  </a:lnTo>
                  <a:lnTo>
                    <a:pt x="589766" y="77586"/>
                  </a:lnTo>
                  <a:lnTo>
                    <a:pt x="590490" y="72352"/>
                  </a:lnTo>
                  <a:lnTo>
                    <a:pt x="590490" y="65391"/>
                  </a:lnTo>
                  <a:lnTo>
                    <a:pt x="544554" y="65391"/>
                  </a:lnTo>
                  <a:lnTo>
                    <a:pt x="544885" y="60209"/>
                  </a:lnTo>
                  <a:lnTo>
                    <a:pt x="545913" y="56474"/>
                  </a:lnTo>
                  <a:lnTo>
                    <a:pt x="549355" y="51901"/>
                  </a:lnTo>
                  <a:lnTo>
                    <a:pt x="551984" y="50758"/>
                  </a:lnTo>
                  <a:lnTo>
                    <a:pt x="587062" y="50758"/>
                  </a:lnTo>
                  <a:lnTo>
                    <a:pt x="586439" y="49234"/>
                  </a:lnTo>
                  <a:lnTo>
                    <a:pt x="584115" y="45830"/>
                  </a:lnTo>
                  <a:lnTo>
                    <a:pt x="578082" y="40139"/>
                  </a:lnTo>
                  <a:lnTo>
                    <a:pt x="574425" y="37903"/>
                  </a:lnTo>
                  <a:lnTo>
                    <a:pt x="565814" y="34652"/>
                  </a:lnTo>
                  <a:lnTo>
                    <a:pt x="560988" y="33839"/>
                  </a:lnTo>
                  <a:close/>
                </a:path>
                <a:path w="1017270" h="146050">
                  <a:moveTo>
                    <a:pt x="581460" y="91761"/>
                  </a:moveTo>
                  <a:lnTo>
                    <a:pt x="576901" y="93324"/>
                  </a:lnTo>
                  <a:lnTo>
                    <a:pt x="572863" y="94454"/>
                  </a:lnTo>
                  <a:lnTo>
                    <a:pt x="565852" y="95839"/>
                  </a:lnTo>
                  <a:lnTo>
                    <a:pt x="562753" y="96182"/>
                  </a:lnTo>
                  <a:lnTo>
                    <a:pt x="585603" y="96182"/>
                  </a:lnTo>
                  <a:lnTo>
                    <a:pt x="585131" y="95216"/>
                  </a:lnTo>
                  <a:lnTo>
                    <a:pt x="581460" y="91761"/>
                  </a:lnTo>
                  <a:close/>
                </a:path>
                <a:path w="1017270" h="146050">
                  <a:moveTo>
                    <a:pt x="587062" y="50758"/>
                  </a:moveTo>
                  <a:lnTo>
                    <a:pt x="559197" y="50758"/>
                  </a:lnTo>
                  <a:lnTo>
                    <a:pt x="561941" y="51978"/>
                  </a:lnTo>
                  <a:lnTo>
                    <a:pt x="565598" y="56855"/>
                  </a:lnTo>
                  <a:lnTo>
                    <a:pt x="566513" y="59955"/>
                  </a:lnTo>
                  <a:lnTo>
                    <a:pt x="566513" y="65391"/>
                  </a:lnTo>
                  <a:lnTo>
                    <a:pt x="590490" y="65391"/>
                  </a:lnTo>
                  <a:lnTo>
                    <a:pt x="590490" y="61479"/>
                  </a:lnTo>
                  <a:lnTo>
                    <a:pt x="589677" y="57160"/>
                  </a:lnTo>
                  <a:lnTo>
                    <a:pt x="587062" y="50758"/>
                  </a:lnTo>
                  <a:close/>
                </a:path>
                <a:path w="1017270" h="146050">
                  <a:moveTo>
                    <a:pt x="630914" y="7164"/>
                  </a:moveTo>
                  <a:lnTo>
                    <a:pt x="618963" y="7164"/>
                  </a:lnTo>
                  <a:lnTo>
                    <a:pt x="613845" y="7621"/>
                  </a:lnTo>
                  <a:lnTo>
                    <a:pt x="609604" y="8536"/>
                  </a:lnTo>
                  <a:lnTo>
                    <a:pt x="609604" y="112187"/>
                  </a:lnTo>
                  <a:lnTo>
                    <a:pt x="612956" y="112797"/>
                  </a:lnTo>
                  <a:lnTo>
                    <a:pt x="617084" y="113101"/>
                  </a:lnTo>
                  <a:lnTo>
                    <a:pt x="626926" y="113101"/>
                  </a:lnTo>
                  <a:lnTo>
                    <a:pt x="631117" y="112797"/>
                  </a:lnTo>
                  <a:lnTo>
                    <a:pt x="634572" y="112187"/>
                  </a:lnTo>
                  <a:lnTo>
                    <a:pt x="634447" y="70259"/>
                  </a:lnTo>
                  <a:lnTo>
                    <a:pt x="634073" y="58799"/>
                  </a:lnTo>
                  <a:lnTo>
                    <a:pt x="633446" y="47471"/>
                  </a:lnTo>
                  <a:lnTo>
                    <a:pt x="632565" y="36277"/>
                  </a:lnTo>
                  <a:lnTo>
                    <a:pt x="633073" y="36125"/>
                  </a:lnTo>
                  <a:lnTo>
                    <a:pt x="654339" y="36125"/>
                  </a:lnTo>
                  <a:lnTo>
                    <a:pt x="640947" y="8078"/>
                  </a:lnTo>
                  <a:lnTo>
                    <a:pt x="636248" y="7469"/>
                  </a:lnTo>
                  <a:lnTo>
                    <a:pt x="630914" y="7164"/>
                  </a:lnTo>
                  <a:close/>
                </a:path>
                <a:path w="1017270" h="146050">
                  <a:moveTo>
                    <a:pt x="654339" y="36125"/>
                  </a:moveTo>
                  <a:lnTo>
                    <a:pt x="633073" y="36125"/>
                  </a:lnTo>
                  <a:lnTo>
                    <a:pt x="636312" y="44255"/>
                  </a:lnTo>
                  <a:lnTo>
                    <a:pt x="639499" y="51419"/>
                  </a:lnTo>
                  <a:lnTo>
                    <a:pt x="642623" y="57617"/>
                  </a:lnTo>
                  <a:lnTo>
                    <a:pt x="668938" y="112187"/>
                  </a:lnTo>
                  <a:lnTo>
                    <a:pt x="673637" y="112797"/>
                  </a:lnTo>
                  <a:lnTo>
                    <a:pt x="679034" y="113101"/>
                  </a:lnTo>
                  <a:lnTo>
                    <a:pt x="691213" y="113101"/>
                  </a:lnTo>
                  <a:lnTo>
                    <a:pt x="696497" y="112644"/>
                  </a:lnTo>
                  <a:lnTo>
                    <a:pt x="700967" y="111730"/>
                  </a:lnTo>
                  <a:lnTo>
                    <a:pt x="700967" y="85664"/>
                  </a:lnTo>
                  <a:lnTo>
                    <a:pt x="677320" y="85664"/>
                  </a:lnTo>
                  <a:lnTo>
                    <a:pt x="675084" y="80278"/>
                  </a:lnTo>
                  <a:lnTo>
                    <a:pt x="671630" y="72555"/>
                  </a:lnTo>
                  <a:lnTo>
                    <a:pt x="666931" y="62495"/>
                  </a:lnTo>
                  <a:lnTo>
                    <a:pt x="654339" y="36125"/>
                  </a:lnTo>
                  <a:close/>
                </a:path>
                <a:path w="1017270" h="146050">
                  <a:moveTo>
                    <a:pt x="699786" y="7011"/>
                  </a:moveTo>
                  <a:lnTo>
                    <a:pt x="685651" y="7011"/>
                  </a:lnTo>
                  <a:lnTo>
                    <a:pt x="681854" y="8154"/>
                  </a:lnTo>
                  <a:lnTo>
                    <a:pt x="677155" y="12727"/>
                  </a:lnTo>
                  <a:lnTo>
                    <a:pt x="675986" y="16513"/>
                  </a:lnTo>
                  <a:lnTo>
                    <a:pt x="676112" y="52120"/>
                  </a:lnTo>
                  <a:lnTo>
                    <a:pt x="676489" y="63524"/>
                  </a:lnTo>
                  <a:lnTo>
                    <a:pt x="677117" y="74604"/>
                  </a:lnTo>
                  <a:lnTo>
                    <a:pt x="677993" y="85359"/>
                  </a:lnTo>
                  <a:lnTo>
                    <a:pt x="677320" y="85664"/>
                  </a:lnTo>
                  <a:lnTo>
                    <a:pt x="700967" y="85664"/>
                  </a:lnTo>
                  <a:lnTo>
                    <a:pt x="700967" y="8078"/>
                  </a:lnTo>
                  <a:lnTo>
                    <a:pt x="699786" y="7011"/>
                  </a:lnTo>
                  <a:close/>
                </a:path>
                <a:path w="1017270" h="146050">
                  <a:moveTo>
                    <a:pt x="759565" y="64934"/>
                  </a:moveTo>
                  <a:lnTo>
                    <a:pt x="724678" y="83098"/>
                  </a:lnTo>
                  <a:lnTo>
                    <a:pt x="723802" y="86935"/>
                  </a:lnTo>
                  <a:lnTo>
                    <a:pt x="723840" y="94556"/>
                  </a:lnTo>
                  <a:lnTo>
                    <a:pt x="758625" y="114473"/>
                  </a:lnTo>
                  <a:lnTo>
                    <a:pt x="766499" y="111425"/>
                  </a:lnTo>
                  <a:lnTo>
                    <a:pt x="773763" y="105328"/>
                  </a:lnTo>
                  <a:lnTo>
                    <a:pt x="798440" y="105328"/>
                  </a:lnTo>
                  <a:lnTo>
                    <a:pt x="799354" y="103346"/>
                  </a:lnTo>
                  <a:lnTo>
                    <a:pt x="799912" y="101212"/>
                  </a:lnTo>
                  <a:lnTo>
                    <a:pt x="796788" y="99281"/>
                  </a:lnTo>
                  <a:lnTo>
                    <a:pt x="795683" y="96944"/>
                  </a:lnTo>
                  <a:lnTo>
                    <a:pt x="752300" y="96944"/>
                  </a:lnTo>
                  <a:lnTo>
                    <a:pt x="749290" y="94556"/>
                  </a:lnTo>
                  <a:lnTo>
                    <a:pt x="749290" y="83276"/>
                  </a:lnTo>
                  <a:lnTo>
                    <a:pt x="752808" y="80024"/>
                  </a:lnTo>
                  <a:lnTo>
                    <a:pt x="795226" y="80024"/>
                  </a:lnTo>
                  <a:lnTo>
                    <a:pt x="795226" y="65239"/>
                  </a:lnTo>
                  <a:lnTo>
                    <a:pt x="768899" y="65239"/>
                  </a:lnTo>
                  <a:lnTo>
                    <a:pt x="767451" y="65137"/>
                  </a:lnTo>
                  <a:lnTo>
                    <a:pt x="765749" y="65061"/>
                  </a:lnTo>
                  <a:lnTo>
                    <a:pt x="761838" y="64959"/>
                  </a:lnTo>
                  <a:lnTo>
                    <a:pt x="759565" y="64934"/>
                  </a:lnTo>
                  <a:close/>
                </a:path>
                <a:path w="1017270" h="146050">
                  <a:moveTo>
                    <a:pt x="798440" y="105328"/>
                  </a:moveTo>
                  <a:lnTo>
                    <a:pt x="773763" y="105328"/>
                  </a:lnTo>
                  <a:lnTo>
                    <a:pt x="778005" y="110510"/>
                  </a:lnTo>
                  <a:lnTo>
                    <a:pt x="784050" y="113203"/>
                  </a:lnTo>
                  <a:lnTo>
                    <a:pt x="791873" y="113406"/>
                  </a:lnTo>
                  <a:lnTo>
                    <a:pt x="793550" y="112288"/>
                  </a:lnTo>
                  <a:lnTo>
                    <a:pt x="795163" y="110510"/>
                  </a:lnTo>
                  <a:lnTo>
                    <a:pt x="798299" y="105632"/>
                  </a:lnTo>
                  <a:lnTo>
                    <a:pt x="798440" y="105328"/>
                  </a:lnTo>
                  <a:close/>
                </a:path>
                <a:path w="1017270" h="146050">
                  <a:moveTo>
                    <a:pt x="795226" y="80024"/>
                  </a:moveTo>
                  <a:lnTo>
                    <a:pt x="760631" y="80024"/>
                  </a:lnTo>
                  <a:lnTo>
                    <a:pt x="761774" y="80050"/>
                  </a:lnTo>
                  <a:lnTo>
                    <a:pt x="768899" y="80329"/>
                  </a:lnTo>
                  <a:lnTo>
                    <a:pt x="768899" y="92524"/>
                  </a:lnTo>
                  <a:lnTo>
                    <a:pt x="764987" y="95471"/>
                  </a:lnTo>
                  <a:lnTo>
                    <a:pt x="761470" y="96944"/>
                  </a:lnTo>
                  <a:lnTo>
                    <a:pt x="795683" y="96944"/>
                  </a:lnTo>
                  <a:lnTo>
                    <a:pt x="795226" y="95979"/>
                  </a:lnTo>
                  <a:lnTo>
                    <a:pt x="795226" y="80024"/>
                  </a:lnTo>
                  <a:close/>
                </a:path>
                <a:path w="1017270" h="146050">
                  <a:moveTo>
                    <a:pt x="794565" y="52587"/>
                  </a:moveTo>
                  <a:lnTo>
                    <a:pt x="765267" y="52587"/>
                  </a:lnTo>
                  <a:lnTo>
                    <a:pt x="768856" y="55788"/>
                  </a:lnTo>
                  <a:lnTo>
                    <a:pt x="768899" y="65239"/>
                  </a:lnTo>
                  <a:lnTo>
                    <a:pt x="795226" y="65239"/>
                  </a:lnTo>
                  <a:lnTo>
                    <a:pt x="795226" y="55788"/>
                  </a:lnTo>
                  <a:lnTo>
                    <a:pt x="794565" y="52587"/>
                  </a:lnTo>
                  <a:close/>
                </a:path>
                <a:path w="1017270" h="146050">
                  <a:moveTo>
                    <a:pt x="769293" y="34296"/>
                  </a:moveTo>
                  <a:lnTo>
                    <a:pt x="729669" y="40088"/>
                  </a:lnTo>
                  <a:lnTo>
                    <a:pt x="726989" y="41003"/>
                  </a:lnTo>
                  <a:lnTo>
                    <a:pt x="727891" y="48523"/>
                  </a:lnTo>
                  <a:lnTo>
                    <a:pt x="730012" y="54061"/>
                  </a:lnTo>
                  <a:lnTo>
                    <a:pt x="733365" y="57617"/>
                  </a:lnTo>
                  <a:lnTo>
                    <a:pt x="745099" y="54264"/>
                  </a:lnTo>
                  <a:lnTo>
                    <a:pt x="753316" y="52587"/>
                  </a:lnTo>
                  <a:lnTo>
                    <a:pt x="794565" y="52587"/>
                  </a:lnTo>
                  <a:lnTo>
                    <a:pt x="794413" y="51851"/>
                  </a:lnTo>
                  <a:lnTo>
                    <a:pt x="791175" y="45245"/>
                  </a:lnTo>
                  <a:lnTo>
                    <a:pt x="788990" y="42552"/>
                  </a:lnTo>
                  <a:lnTo>
                    <a:pt x="783517" y="38386"/>
                  </a:lnTo>
                  <a:lnTo>
                    <a:pt x="780329" y="36836"/>
                  </a:lnTo>
                  <a:lnTo>
                    <a:pt x="773065" y="34804"/>
                  </a:lnTo>
                  <a:lnTo>
                    <a:pt x="769293" y="34296"/>
                  </a:lnTo>
                  <a:close/>
                </a:path>
                <a:path w="1017270" h="146050">
                  <a:moveTo>
                    <a:pt x="928499" y="56093"/>
                  </a:moveTo>
                  <a:lnTo>
                    <a:pt x="899721" y="56093"/>
                  </a:lnTo>
                  <a:lnTo>
                    <a:pt x="902337" y="59447"/>
                  </a:lnTo>
                  <a:lnTo>
                    <a:pt x="902337" y="103600"/>
                  </a:lnTo>
                  <a:lnTo>
                    <a:pt x="903404" y="107309"/>
                  </a:lnTo>
                  <a:lnTo>
                    <a:pt x="907646" y="112187"/>
                  </a:lnTo>
                  <a:lnTo>
                    <a:pt x="911621" y="113406"/>
                  </a:lnTo>
                  <a:lnTo>
                    <a:pt x="923356" y="113406"/>
                  </a:lnTo>
                  <a:lnTo>
                    <a:pt x="928436" y="111679"/>
                  </a:lnTo>
                  <a:lnTo>
                    <a:pt x="932690" y="108224"/>
                  </a:lnTo>
                  <a:lnTo>
                    <a:pt x="929896" y="104769"/>
                  </a:lnTo>
                  <a:lnTo>
                    <a:pt x="928499" y="99739"/>
                  </a:lnTo>
                  <a:lnTo>
                    <a:pt x="928499" y="56093"/>
                  </a:lnTo>
                  <a:close/>
                </a:path>
                <a:path w="1017270" h="146050">
                  <a:moveTo>
                    <a:pt x="830710" y="35058"/>
                  </a:moveTo>
                  <a:lnTo>
                    <a:pt x="813831" y="35058"/>
                  </a:lnTo>
                  <a:lnTo>
                    <a:pt x="812650" y="36125"/>
                  </a:lnTo>
                  <a:lnTo>
                    <a:pt x="812650" y="112187"/>
                  </a:lnTo>
                  <a:lnTo>
                    <a:pt x="828081" y="113101"/>
                  </a:lnTo>
                  <a:lnTo>
                    <a:pt x="830367" y="113025"/>
                  </a:lnTo>
                  <a:lnTo>
                    <a:pt x="834837" y="112720"/>
                  </a:lnTo>
                  <a:lnTo>
                    <a:pt x="836907" y="112492"/>
                  </a:lnTo>
                  <a:lnTo>
                    <a:pt x="838812" y="112187"/>
                  </a:lnTo>
                  <a:lnTo>
                    <a:pt x="838812" y="61276"/>
                  </a:lnTo>
                  <a:lnTo>
                    <a:pt x="840705" y="59751"/>
                  </a:lnTo>
                  <a:lnTo>
                    <a:pt x="842584" y="58507"/>
                  </a:lnTo>
                  <a:lnTo>
                    <a:pt x="846267" y="56576"/>
                  </a:lnTo>
                  <a:lnTo>
                    <a:pt x="848083" y="56093"/>
                  </a:lnTo>
                  <a:lnTo>
                    <a:pt x="928499" y="56093"/>
                  </a:lnTo>
                  <a:lnTo>
                    <a:pt x="928499" y="51673"/>
                  </a:lnTo>
                  <a:lnTo>
                    <a:pt x="926569" y="45804"/>
                  </a:lnTo>
                  <a:lnTo>
                    <a:pt x="926104" y="45271"/>
                  </a:lnTo>
                  <a:lnTo>
                    <a:pt x="880379" y="45271"/>
                  </a:lnTo>
                  <a:lnTo>
                    <a:pt x="880029" y="44661"/>
                  </a:lnTo>
                  <a:lnTo>
                    <a:pt x="837631" y="44661"/>
                  </a:lnTo>
                  <a:lnTo>
                    <a:pt x="835396" y="38259"/>
                  </a:lnTo>
                  <a:lnTo>
                    <a:pt x="830710" y="35058"/>
                  </a:lnTo>
                  <a:close/>
                </a:path>
                <a:path w="1017270" h="146050">
                  <a:moveTo>
                    <a:pt x="891225" y="56093"/>
                  </a:moveTo>
                  <a:lnTo>
                    <a:pt x="854903" y="56093"/>
                  </a:lnTo>
                  <a:lnTo>
                    <a:pt x="857380" y="59447"/>
                  </a:lnTo>
                  <a:lnTo>
                    <a:pt x="857418" y="112187"/>
                  </a:lnTo>
                  <a:lnTo>
                    <a:pt x="873001" y="113101"/>
                  </a:lnTo>
                  <a:lnTo>
                    <a:pt x="875299" y="113025"/>
                  </a:lnTo>
                  <a:lnTo>
                    <a:pt x="879770" y="112720"/>
                  </a:lnTo>
                  <a:lnTo>
                    <a:pt x="881840" y="112492"/>
                  </a:lnTo>
                  <a:lnTo>
                    <a:pt x="883732" y="112187"/>
                  </a:lnTo>
                  <a:lnTo>
                    <a:pt x="883732" y="61428"/>
                  </a:lnTo>
                  <a:lnTo>
                    <a:pt x="887644" y="57872"/>
                  </a:lnTo>
                  <a:lnTo>
                    <a:pt x="891225" y="56093"/>
                  </a:lnTo>
                  <a:close/>
                </a:path>
                <a:path w="1017270" h="146050">
                  <a:moveTo>
                    <a:pt x="913018" y="34753"/>
                  </a:moveTo>
                  <a:lnTo>
                    <a:pt x="880379" y="45271"/>
                  </a:lnTo>
                  <a:lnTo>
                    <a:pt x="926104" y="45271"/>
                  </a:lnTo>
                  <a:lnTo>
                    <a:pt x="918860" y="36963"/>
                  </a:lnTo>
                  <a:lnTo>
                    <a:pt x="913018" y="34753"/>
                  </a:lnTo>
                  <a:close/>
                </a:path>
                <a:path w="1017270" h="146050">
                  <a:moveTo>
                    <a:pt x="869826" y="34753"/>
                  </a:moveTo>
                  <a:lnTo>
                    <a:pt x="853277" y="34753"/>
                  </a:lnTo>
                  <a:lnTo>
                    <a:pt x="845569" y="38056"/>
                  </a:lnTo>
                  <a:lnTo>
                    <a:pt x="837631" y="44661"/>
                  </a:lnTo>
                  <a:lnTo>
                    <a:pt x="880029" y="44661"/>
                  </a:lnTo>
                  <a:lnTo>
                    <a:pt x="876353" y="38259"/>
                  </a:lnTo>
                  <a:lnTo>
                    <a:pt x="869826" y="34753"/>
                  </a:lnTo>
                  <a:close/>
                </a:path>
                <a:path w="1017270" h="146050">
                  <a:moveTo>
                    <a:pt x="987706" y="33839"/>
                  </a:moveTo>
                  <a:lnTo>
                    <a:pt x="950851" y="48827"/>
                  </a:lnTo>
                  <a:lnTo>
                    <a:pt x="944781" y="67932"/>
                  </a:lnTo>
                  <a:lnTo>
                    <a:pt x="944781" y="79516"/>
                  </a:lnTo>
                  <a:lnTo>
                    <a:pt x="969228" y="113457"/>
                  </a:lnTo>
                  <a:lnTo>
                    <a:pt x="982169" y="114473"/>
                  </a:lnTo>
                  <a:lnTo>
                    <a:pt x="991516" y="113930"/>
                  </a:lnTo>
                  <a:lnTo>
                    <a:pt x="1000106" y="112301"/>
                  </a:lnTo>
                  <a:lnTo>
                    <a:pt x="1007942" y="109586"/>
                  </a:lnTo>
                  <a:lnTo>
                    <a:pt x="1015024" y="105785"/>
                  </a:lnTo>
                  <a:lnTo>
                    <a:pt x="1014135" y="99891"/>
                  </a:lnTo>
                  <a:lnTo>
                    <a:pt x="1012321" y="96182"/>
                  </a:lnTo>
                  <a:lnTo>
                    <a:pt x="981458" y="96182"/>
                  </a:lnTo>
                  <a:lnTo>
                    <a:pt x="977611" y="94912"/>
                  </a:lnTo>
                  <a:lnTo>
                    <a:pt x="972949" y="89894"/>
                  </a:lnTo>
                  <a:lnTo>
                    <a:pt x="971666" y="86376"/>
                  </a:lnTo>
                  <a:lnTo>
                    <a:pt x="971438" y="81854"/>
                  </a:lnTo>
                  <a:lnTo>
                    <a:pt x="1015037" y="81854"/>
                  </a:lnTo>
                  <a:lnTo>
                    <a:pt x="1016485" y="77586"/>
                  </a:lnTo>
                  <a:lnTo>
                    <a:pt x="1017208" y="72352"/>
                  </a:lnTo>
                  <a:lnTo>
                    <a:pt x="1017208" y="65391"/>
                  </a:lnTo>
                  <a:lnTo>
                    <a:pt x="971273" y="65391"/>
                  </a:lnTo>
                  <a:lnTo>
                    <a:pt x="971603" y="60209"/>
                  </a:lnTo>
                  <a:lnTo>
                    <a:pt x="972632" y="56474"/>
                  </a:lnTo>
                  <a:lnTo>
                    <a:pt x="976073" y="51901"/>
                  </a:lnTo>
                  <a:lnTo>
                    <a:pt x="978702" y="50758"/>
                  </a:lnTo>
                  <a:lnTo>
                    <a:pt x="1013780" y="50758"/>
                  </a:lnTo>
                  <a:lnTo>
                    <a:pt x="1013157" y="49234"/>
                  </a:lnTo>
                  <a:lnTo>
                    <a:pt x="1010833" y="45830"/>
                  </a:lnTo>
                  <a:lnTo>
                    <a:pt x="1004801" y="40139"/>
                  </a:lnTo>
                  <a:lnTo>
                    <a:pt x="1001143" y="37903"/>
                  </a:lnTo>
                  <a:lnTo>
                    <a:pt x="992532" y="34652"/>
                  </a:lnTo>
                  <a:lnTo>
                    <a:pt x="987706" y="33839"/>
                  </a:lnTo>
                  <a:close/>
                </a:path>
                <a:path w="1017270" h="146050">
                  <a:moveTo>
                    <a:pt x="1008179" y="91761"/>
                  </a:moveTo>
                  <a:lnTo>
                    <a:pt x="1003620" y="93324"/>
                  </a:lnTo>
                  <a:lnTo>
                    <a:pt x="999581" y="94454"/>
                  </a:lnTo>
                  <a:lnTo>
                    <a:pt x="992571" y="95839"/>
                  </a:lnTo>
                  <a:lnTo>
                    <a:pt x="989472" y="96182"/>
                  </a:lnTo>
                  <a:lnTo>
                    <a:pt x="1012321" y="96182"/>
                  </a:lnTo>
                  <a:lnTo>
                    <a:pt x="1011849" y="95216"/>
                  </a:lnTo>
                  <a:lnTo>
                    <a:pt x="1008179" y="91761"/>
                  </a:lnTo>
                  <a:close/>
                </a:path>
                <a:path w="1017270" h="146050">
                  <a:moveTo>
                    <a:pt x="1013780" y="50758"/>
                  </a:moveTo>
                  <a:lnTo>
                    <a:pt x="985916" y="50758"/>
                  </a:lnTo>
                  <a:lnTo>
                    <a:pt x="988659" y="51978"/>
                  </a:lnTo>
                  <a:lnTo>
                    <a:pt x="992317" y="56855"/>
                  </a:lnTo>
                  <a:lnTo>
                    <a:pt x="993231" y="59955"/>
                  </a:lnTo>
                  <a:lnTo>
                    <a:pt x="993231" y="65391"/>
                  </a:lnTo>
                  <a:lnTo>
                    <a:pt x="1017208" y="65391"/>
                  </a:lnTo>
                  <a:lnTo>
                    <a:pt x="1017208" y="61479"/>
                  </a:lnTo>
                  <a:lnTo>
                    <a:pt x="1016396" y="57160"/>
                  </a:lnTo>
                  <a:lnTo>
                    <a:pt x="1013780" y="507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59525" y="4784808"/>
              <a:ext cx="2339975" cy="792480"/>
            </a:xfrm>
            <a:custGeom>
              <a:avLst/>
              <a:gdLst/>
              <a:ahLst/>
              <a:cxnLst/>
              <a:rect l="l" t="t" r="r" b="b"/>
              <a:pathLst>
                <a:path w="2339975" h="792479">
                  <a:moveTo>
                    <a:pt x="0" y="792144"/>
                  </a:moveTo>
                  <a:lnTo>
                    <a:pt x="2339966" y="792145"/>
                  </a:lnTo>
                  <a:lnTo>
                    <a:pt x="2339966" y="0"/>
                  </a:lnTo>
                  <a:lnTo>
                    <a:pt x="0" y="0"/>
                  </a:lnTo>
                  <a:lnTo>
                    <a:pt x="0" y="792144"/>
                  </a:lnTo>
                  <a:close/>
                </a:path>
              </a:pathLst>
            </a:custGeom>
            <a:ln w="95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45840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latin typeface="Trebuchet MS"/>
                <a:cs typeface="Trebuchet MS"/>
              </a:rPr>
              <a:t>Nota</a:t>
            </a:r>
            <a:r>
              <a:rPr sz="3600" b="1" spc="-15" dirty="0">
                <a:latin typeface="Trebuchet MS"/>
                <a:cs typeface="Trebuchet MS"/>
              </a:rPr>
              <a:t>s</a:t>
            </a:r>
            <a:r>
              <a:rPr sz="3600" b="1" spc="-5" dirty="0">
                <a:latin typeface="Trebuchet MS"/>
                <a:cs typeface="Trebuchet MS"/>
              </a:rPr>
              <a:t>i</a:t>
            </a:r>
            <a:r>
              <a:rPr sz="3600" b="1" spc="-305" dirty="0">
                <a:latin typeface="Trebuchet MS"/>
                <a:cs typeface="Trebuchet MS"/>
              </a:rPr>
              <a:t> </a:t>
            </a: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5" dirty="0">
                <a:latin typeface="Trebuchet MS"/>
                <a:cs typeface="Trebuchet MS"/>
              </a:rPr>
              <a:t>Di</a:t>
            </a:r>
            <a:r>
              <a:rPr sz="3600" b="1" spc="-25" dirty="0">
                <a:latin typeface="Trebuchet MS"/>
                <a:cs typeface="Trebuchet MS"/>
              </a:rPr>
              <a:t>a</a:t>
            </a:r>
            <a:r>
              <a:rPr sz="3600" b="1" spc="5" dirty="0">
                <a:latin typeface="Trebuchet MS"/>
                <a:cs typeface="Trebuchet MS"/>
              </a:rPr>
              <a:t>g</a:t>
            </a:r>
            <a:r>
              <a:rPr sz="3600" b="1" spc="-35" dirty="0">
                <a:latin typeface="Trebuchet MS"/>
                <a:cs typeface="Trebuchet MS"/>
              </a:rPr>
              <a:t>r</a:t>
            </a:r>
            <a:r>
              <a:rPr sz="3600" b="1" spc="-130" dirty="0">
                <a:latin typeface="Trebuchet MS"/>
                <a:cs typeface="Trebuchet MS"/>
              </a:rPr>
              <a:t>am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969389" y="1221613"/>
          <a:ext cx="9645015" cy="5259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4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0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0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567">
                <a:tc>
                  <a:txBody>
                    <a:bodyPr/>
                    <a:lstStyle/>
                    <a:p>
                      <a:pPr marL="35433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Simbol</a:t>
                      </a:r>
                      <a:r>
                        <a:rPr sz="2000" b="1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000" b="1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2000" b="1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2000" b="1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bungan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spc="-3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Nama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Fungsi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  <a:solidFill>
                      <a:srgbClr val="F9D6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45"/>
                        </a:spcBef>
                      </a:pPr>
                      <a:r>
                        <a:rPr sz="1800" spc="-3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Association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7081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arti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umu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siasi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biasanya</a:t>
                      </a:r>
                      <a:r>
                        <a:rPr sz="1800" spc="-1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juga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disertai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Kardinalitas.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Dir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ct</a:t>
                      </a:r>
                      <a:r>
                        <a:rPr sz="1800" spc="-18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Ass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ati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44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371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makna</a:t>
                      </a:r>
                      <a:r>
                        <a:rPr sz="1800" spc="-18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yang  satu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gunakan</a:t>
                      </a:r>
                      <a:r>
                        <a:rPr sz="1800" spc="2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oleh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ss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yang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8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siasi  bia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anya</a:t>
                      </a:r>
                      <a:r>
                        <a:rPr sz="1800" spc="-15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juga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tai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Kardi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ita</a:t>
                      </a:r>
                      <a:r>
                        <a:rPr sz="1800" spc="-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Inheritance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46291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sub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ss</a:t>
                      </a:r>
                      <a:r>
                        <a:rPr sz="18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ke</a:t>
                      </a:r>
                      <a:r>
                        <a:rPr sz="1800" spc="-18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su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class,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  su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bukan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abs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rak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(interface).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Inte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fa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izat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i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46291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sub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ss</a:t>
                      </a:r>
                      <a:r>
                        <a:rPr sz="18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ke</a:t>
                      </a:r>
                      <a:r>
                        <a:rPr sz="1800" spc="-18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su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class,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  su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5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adalah</a:t>
                      </a:r>
                      <a:r>
                        <a:rPr sz="1800" spc="-18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abs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rak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(interface).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Dependency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asi</a:t>
                      </a:r>
                      <a:r>
                        <a:rPr sz="1800" spc="-1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lass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engan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makna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k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gantungan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4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Aggregation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71818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si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</a:t>
                      </a:r>
                      <a:r>
                        <a:rPr sz="1800" spc="-16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dengan</a:t>
                      </a:r>
                      <a:r>
                        <a:rPr sz="1800" spc="1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makna</a:t>
                      </a:r>
                      <a:r>
                        <a:rPr sz="1800" spc="1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se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ua  bagian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(wh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spc="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-part).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45"/>
                        </a:spcBef>
                      </a:pPr>
                      <a:r>
                        <a:rPr sz="1800" spc="-2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Composition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70815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Re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asi</a:t>
                      </a:r>
                      <a:r>
                        <a:rPr sz="1800" spc="-19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lass</a:t>
                      </a:r>
                      <a:r>
                        <a:rPr sz="1800" spc="-16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engan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makna</a:t>
                      </a:r>
                      <a:r>
                        <a:rPr sz="1800" spc="-18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1800" spc="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rupakan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bagian</a:t>
                      </a:r>
                      <a:r>
                        <a:rPr sz="1800" spc="-175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antar</a:t>
                      </a:r>
                      <a:r>
                        <a:rPr sz="1800" spc="-17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solidFill>
                            <a:srgbClr val="2B3152"/>
                          </a:solidFill>
                          <a:latin typeface="Trebuchet MS"/>
                          <a:cs typeface="Trebuchet MS"/>
                        </a:rPr>
                        <a:t>class.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2B3152"/>
                      </a:solidFill>
                      <a:prstDash val="solid"/>
                    </a:lnL>
                    <a:lnR w="12700">
                      <a:solidFill>
                        <a:srgbClr val="2B3152"/>
                      </a:solidFill>
                      <a:prstDash val="solid"/>
                    </a:lnR>
                    <a:lnT w="12700">
                      <a:solidFill>
                        <a:srgbClr val="2B3152"/>
                      </a:solidFill>
                      <a:prstDash val="solid"/>
                    </a:lnT>
                    <a:lnB w="12700">
                      <a:solidFill>
                        <a:srgbClr val="2B315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500122" y="2020061"/>
            <a:ext cx="1619885" cy="0"/>
          </a:xfrm>
          <a:custGeom>
            <a:avLst/>
            <a:gdLst/>
            <a:ahLst/>
            <a:cxnLst/>
            <a:rect l="l" t="t" r="r" b="b"/>
            <a:pathLst>
              <a:path w="1619885">
                <a:moveTo>
                  <a:pt x="0" y="0"/>
                </a:moveTo>
                <a:lnTo>
                  <a:pt x="1619757" y="0"/>
                </a:lnTo>
              </a:path>
            </a:pathLst>
          </a:custGeom>
          <a:ln w="38100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00122" y="2671572"/>
            <a:ext cx="1619885" cy="114300"/>
          </a:xfrm>
          <a:custGeom>
            <a:avLst/>
            <a:gdLst/>
            <a:ahLst/>
            <a:cxnLst/>
            <a:rect l="l" t="t" r="r" b="b"/>
            <a:pathLst>
              <a:path w="1619885" h="114300">
                <a:moveTo>
                  <a:pt x="1505457" y="0"/>
                </a:moveTo>
                <a:lnTo>
                  <a:pt x="1505457" y="114300"/>
                </a:lnTo>
                <a:lnTo>
                  <a:pt x="1581657" y="76200"/>
                </a:lnTo>
                <a:lnTo>
                  <a:pt x="1524507" y="76200"/>
                </a:lnTo>
                <a:lnTo>
                  <a:pt x="1524507" y="38100"/>
                </a:lnTo>
                <a:lnTo>
                  <a:pt x="1581657" y="38100"/>
                </a:lnTo>
                <a:lnTo>
                  <a:pt x="1505457" y="0"/>
                </a:lnTo>
                <a:close/>
              </a:path>
              <a:path w="1619885" h="114300">
                <a:moveTo>
                  <a:pt x="1505457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1505457" y="76200"/>
                </a:lnTo>
                <a:lnTo>
                  <a:pt x="1505457" y="38100"/>
                </a:lnTo>
                <a:close/>
              </a:path>
              <a:path w="1619885" h="114300">
                <a:moveTo>
                  <a:pt x="1581657" y="38100"/>
                </a:moveTo>
                <a:lnTo>
                  <a:pt x="1524507" y="38100"/>
                </a:lnTo>
                <a:lnTo>
                  <a:pt x="1524507" y="76200"/>
                </a:lnTo>
                <a:lnTo>
                  <a:pt x="1581657" y="76200"/>
                </a:lnTo>
                <a:lnTo>
                  <a:pt x="1619757" y="57150"/>
                </a:lnTo>
                <a:lnTo>
                  <a:pt x="1581657" y="38100"/>
                </a:lnTo>
                <a:close/>
              </a:path>
            </a:pathLst>
          </a:custGeom>
          <a:solidFill>
            <a:srgbClr val="2B3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00122" y="2840735"/>
            <a:ext cx="1619885" cy="114300"/>
          </a:xfrm>
          <a:custGeom>
            <a:avLst/>
            <a:gdLst/>
            <a:ahLst/>
            <a:cxnLst/>
            <a:rect l="l" t="t" r="r" b="b"/>
            <a:pathLst>
              <a:path w="1619885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1619885" h="114300">
                <a:moveTo>
                  <a:pt x="1505457" y="0"/>
                </a:moveTo>
                <a:lnTo>
                  <a:pt x="1505457" y="114300"/>
                </a:lnTo>
                <a:lnTo>
                  <a:pt x="1581657" y="76200"/>
                </a:lnTo>
                <a:lnTo>
                  <a:pt x="1524507" y="76200"/>
                </a:lnTo>
                <a:lnTo>
                  <a:pt x="1524507" y="38100"/>
                </a:lnTo>
                <a:lnTo>
                  <a:pt x="1581657" y="38100"/>
                </a:lnTo>
                <a:lnTo>
                  <a:pt x="1505457" y="0"/>
                </a:lnTo>
                <a:close/>
              </a:path>
              <a:path w="1619885" h="11430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1619885" h="114300">
                <a:moveTo>
                  <a:pt x="1505457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1505457" y="76200"/>
                </a:lnTo>
                <a:lnTo>
                  <a:pt x="1505457" y="38100"/>
                </a:lnTo>
                <a:close/>
              </a:path>
              <a:path w="1619885" h="114300">
                <a:moveTo>
                  <a:pt x="1581657" y="38100"/>
                </a:moveTo>
                <a:lnTo>
                  <a:pt x="1524507" y="38100"/>
                </a:lnTo>
                <a:lnTo>
                  <a:pt x="1524507" y="76200"/>
                </a:lnTo>
                <a:lnTo>
                  <a:pt x="1581657" y="76200"/>
                </a:lnTo>
                <a:lnTo>
                  <a:pt x="1619757" y="57150"/>
                </a:lnTo>
                <a:lnTo>
                  <a:pt x="1581657" y="38100"/>
                </a:lnTo>
                <a:close/>
              </a:path>
            </a:pathLst>
          </a:custGeom>
          <a:solidFill>
            <a:srgbClr val="2B3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36524" y="3531747"/>
            <a:ext cx="1584325" cy="140970"/>
          </a:xfrm>
          <a:custGeom>
            <a:avLst/>
            <a:gdLst/>
            <a:ahLst/>
            <a:cxnLst/>
            <a:rect l="l" t="t" r="r" b="b"/>
            <a:pathLst>
              <a:path w="1584325" h="140970">
                <a:moveTo>
                  <a:pt x="0" y="70172"/>
                </a:moveTo>
                <a:lnTo>
                  <a:pt x="1373663" y="70173"/>
                </a:lnTo>
              </a:path>
              <a:path w="1584325" h="140970">
                <a:moveTo>
                  <a:pt x="1373663" y="140346"/>
                </a:moveTo>
                <a:lnTo>
                  <a:pt x="1583973" y="70173"/>
                </a:lnTo>
                <a:lnTo>
                  <a:pt x="1373663" y="0"/>
                </a:lnTo>
                <a:lnTo>
                  <a:pt x="1373663" y="140346"/>
                </a:lnTo>
                <a:close/>
              </a:path>
            </a:pathLst>
          </a:custGeom>
          <a:ln w="38118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544146" y="4164956"/>
            <a:ext cx="1594485" cy="179070"/>
            <a:chOff x="2544146" y="4164956"/>
            <a:chExt cx="1594485" cy="179070"/>
          </a:xfrm>
        </p:grpSpPr>
        <p:sp>
          <p:nvSpPr>
            <p:cNvPr id="9" name="object 9"/>
            <p:cNvSpPr/>
            <p:nvPr/>
          </p:nvSpPr>
          <p:spPr>
            <a:xfrm>
              <a:off x="2544146" y="4254192"/>
              <a:ext cx="1365250" cy="0"/>
            </a:xfrm>
            <a:custGeom>
              <a:avLst/>
              <a:gdLst/>
              <a:ahLst/>
              <a:cxnLst/>
              <a:rect l="l" t="t" r="r" b="b"/>
              <a:pathLst>
                <a:path w="1365250">
                  <a:moveTo>
                    <a:pt x="0" y="0"/>
                  </a:moveTo>
                  <a:lnTo>
                    <a:pt x="1364696" y="0"/>
                  </a:lnTo>
                </a:path>
              </a:pathLst>
            </a:custGeom>
            <a:ln w="38137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08842" y="4184019"/>
              <a:ext cx="210820" cy="140970"/>
            </a:xfrm>
            <a:custGeom>
              <a:avLst/>
              <a:gdLst/>
              <a:ahLst/>
              <a:cxnLst/>
              <a:rect l="l" t="t" r="r" b="b"/>
              <a:pathLst>
                <a:path w="210820" h="140970">
                  <a:moveTo>
                    <a:pt x="0" y="140346"/>
                  </a:moveTo>
                  <a:lnTo>
                    <a:pt x="210317" y="70173"/>
                  </a:lnTo>
                  <a:lnTo>
                    <a:pt x="0" y="0"/>
                  </a:lnTo>
                  <a:lnTo>
                    <a:pt x="0" y="140346"/>
                  </a:lnTo>
                  <a:close/>
                </a:path>
              </a:pathLst>
            </a:custGeom>
            <a:ln w="38126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548532" y="5464004"/>
            <a:ext cx="1528445" cy="136525"/>
          </a:xfrm>
          <a:custGeom>
            <a:avLst/>
            <a:gdLst/>
            <a:ahLst/>
            <a:cxnLst/>
            <a:rect l="l" t="t" r="r" b="b"/>
            <a:pathLst>
              <a:path w="1528445" h="136525">
                <a:moveTo>
                  <a:pt x="1264499" y="68258"/>
                </a:moveTo>
                <a:lnTo>
                  <a:pt x="0" y="68258"/>
                </a:lnTo>
              </a:path>
              <a:path w="1528445" h="136525">
                <a:moveTo>
                  <a:pt x="1255353" y="68258"/>
                </a:moveTo>
                <a:lnTo>
                  <a:pt x="1391649" y="136522"/>
                </a:lnTo>
                <a:lnTo>
                  <a:pt x="1528072" y="68258"/>
                </a:lnTo>
                <a:lnTo>
                  <a:pt x="1391649" y="0"/>
                </a:lnTo>
                <a:lnTo>
                  <a:pt x="1255353" y="68258"/>
                </a:lnTo>
                <a:close/>
              </a:path>
            </a:pathLst>
          </a:custGeom>
          <a:ln w="28601">
            <a:solidFill>
              <a:srgbClr val="2B31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2531768" y="4797392"/>
            <a:ext cx="1542415" cy="149860"/>
            <a:chOff x="2531768" y="4797392"/>
            <a:chExt cx="1542415" cy="149860"/>
          </a:xfrm>
        </p:grpSpPr>
        <p:sp>
          <p:nvSpPr>
            <p:cNvPr id="13" name="object 13"/>
            <p:cNvSpPr/>
            <p:nvPr/>
          </p:nvSpPr>
          <p:spPr>
            <a:xfrm>
              <a:off x="2531768" y="4872259"/>
              <a:ext cx="1528445" cy="0"/>
            </a:xfrm>
            <a:custGeom>
              <a:avLst/>
              <a:gdLst/>
              <a:ahLst/>
              <a:cxnLst/>
              <a:rect l="l" t="t" r="r" b="b"/>
              <a:pathLst>
                <a:path w="1528445">
                  <a:moveTo>
                    <a:pt x="0" y="0"/>
                  </a:moveTo>
                  <a:lnTo>
                    <a:pt x="1528072" y="0"/>
                  </a:lnTo>
                </a:path>
              </a:pathLst>
            </a:custGeom>
            <a:ln w="28576">
              <a:solidFill>
                <a:srgbClr val="2B3152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78070" y="4811681"/>
              <a:ext cx="182245" cy="121285"/>
            </a:xfrm>
            <a:custGeom>
              <a:avLst/>
              <a:gdLst/>
              <a:ahLst/>
              <a:cxnLst/>
              <a:rect l="l" t="t" r="r" b="b"/>
              <a:pathLst>
                <a:path w="182245" h="121285">
                  <a:moveTo>
                    <a:pt x="0" y="121160"/>
                  </a:moveTo>
                  <a:lnTo>
                    <a:pt x="181770" y="60578"/>
                  </a:lnTo>
                  <a:lnTo>
                    <a:pt x="0" y="0"/>
                  </a:lnTo>
                </a:path>
              </a:pathLst>
            </a:custGeom>
            <a:ln w="28577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556155" y="6085225"/>
            <a:ext cx="1526540" cy="100330"/>
            <a:chOff x="2556155" y="6085225"/>
            <a:chExt cx="1526540" cy="100330"/>
          </a:xfrm>
        </p:grpSpPr>
        <p:sp>
          <p:nvSpPr>
            <p:cNvPr id="16" name="object 16"/>
            <p:cNvSpPr/>
            <p:nvPr/>
          </p:nvSpPr>
          <p:spPr>
            <a:xfrm>
              <a:off x="2556155" y="6135138"/>
              <a:ext cx="1414145" cy="0"/>
            </a:xfrm>
            <a:custGeom>
              <a:avLst/>
              <a:gdLst/>
              <a:ahLst/>
              <a:cxnLst/>
              <a:rect l="l" t="t" r="r" b="b"/>
              <a:pathLst>
                <a:path w="1414145">
                  <a:moveTo>
                    <a:pt x="1413619" y="0"/>
                  </a:moveTo>
                  <a:lnTo>
                    <a:pt x="0" y="0"/>
                  </a:lnTo>
                </a:path>
              </a:pathLst>
            </a:custGeom>
            <a:ln w="28663">
              <a:solidFill>
                <a:srgbClr val="2B31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92971" y="6085225"/>
              <a:ext cx="189683" cy="9982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13804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90625"/>
            <a:ext cx="8035290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Merepresentasikan</a:t>
            </a:r>
            <a:r>
              <a:rPr sz="18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stuktur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Class,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termasuk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nama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class,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property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methodnya.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98813" y="2195716"/>
            <a:ext cx="3330575" cy="2303780"/>
          </a:xfrm>
          <a:custGeom>
            <a:avLst/>
            <a:gdLst/>
            <a:ahLst/>
            <a:cxnLst/>
            <a:rect l="l" t="t" r="r" b="b"/>
            <a:pathLst>
              <a:path w="3330575" h="2303779">
                <a:moveTo>
                  <a:pt x="3330231" y="0"/>
                </a:moveTo>
                <a:lnTo>
                  <a:pt x="0" y="0"/>
                </a:lnTo>
                <a:lnTo>
                  <a:pt x="0" y="2303210"/>
                </a:lnTo>
                <a:lnTo>
                  <a:pt x="3330231" y="2303210"/>
                </a:lnTo>
                <a:lnTo>
                  <a:pt x="3330231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98813" y="1705414"/>
            <a:ext cx="3330575" cy="490855"/>
          </a:xfrm>
          <a:prstGeom prst="rect">
            <a:avLst/>
          </a:prstGeom>
          <a:solidFill>
            <a:srgbClr val="F9D644"/>
          </a:solidFill>
          <a:ln w="9526">
            <a:solidFill>
              <a:srgbClr val="00000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50"/>
              </a:spcBef>
            </a:pPr>
            <a:r>
              <a:rPr sz="180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8813" y="2195734"/>
            <a:ext cx="3330575" cy="2303780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13970" rIns="0" bIns="0" rtlCol="0">
            <a:spAutoFit/>
          </a:bodyPr>
          <a:lstStyle/>
          <a:p>
            <a:pPr marL="248920" indent="-108585">
              <a:lnSpc>
                <a:spcPct val="100000"/>
              </a:lnSpc>
              <a:spcBef>
                <a:spcPts val="110"/>
              </a:spcBef>
              <a:buClr>
                <a:srgbClr val="EE466E"/>
              </a:buClr>
              <a:buFont typeface="Arial"/>
              <a:buChar char="-"/>
              <a:tabLst>
                <a:tab pos="248920" algn="l"/>
              </a:tabLst>
            </a:pP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5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10"/>
              </a:spcBef>
            </a:pPr>
            <a:r>
              <a:rPr sz="1600" b="1" spc="-9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6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  <a:p>
            <a:pPr marL="35560">
              <a:lnSpc>
                <a:spcPct val="100000"/>
              </a:lnSpc>
              <a:spcBef>
                <a:spcPts val="5"/>
              </a:spcBef>
              <a:tabLst>
                <a:tab pos="303530" algn="l"/>
                <a:tab pos="3293745" algn="l"/>
              </a:tabLst>
            </a:pP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	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5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5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	</a:t>
            </a:r>
            <a:endParaRPr sz="1600">
              <a:latin typeface="Trebuchet MS"/>
              <a:cs typeface="Trebuchet MS"/>
            </a:endParaRPr>
          </a:p>
          <a:p>
            <a:pPr marL="303530" marR="462915" indent="-163195">
              <a:lnSpc>
                <a:spcPct val="100000"/>
              </a:lnSpc>
              <a:spcBef>
                <a:spcPts val="29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Ba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75" dirty="0">
                <a:solidFill>
                  <a:srgbClr val="2B3152"/>
                </a:solidFill>
                <a:latin typeface="Trebuchet MS"/>
                <a:cs typeface="Trebuchet MS"/>
              </a:rPr>
              <a:t>, 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in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229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248920" indent="-108585">
              <a:lnSpc>
                <a:spcPct val="100000"/>
              </a:lnSpc>
              <a:spcBef>
                <a:spcPts val="10"/>
              </a:spcBef>
              <a:buClr>
                <a:srgbClr val="EE466E"/>
              </a:buClr>
              <a:buFont typeface="Arial"/>
              <a:buChar char="-"/>
              <a:tabLst>
                <a:tab pos="248920" algn="l"/>
              </a:tabLst>
            </a:pP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45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6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10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6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303530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048255" y="2435351"/>
            <a:ext cx="273685" cy="535940"/>
            <a:chOff x="2048255" y="2435351"/>
            <a:chExt cx="273685" cy="5359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5227" y="2496311"/>
              <a:ext cx="116586" cy="47472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8255" y="2435351"/>
              <a:ext cx="116586" cy="4747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13804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5" dirty="0">
                <a:latin typeface="Trebuchet MS"/>
                <a:cs typeface="Trebuchet MS"/>
              </a:rPr>
              <a:t>Class</a:t>
            </a:r>
            <a:r>
              <a:rPr sz="3600" b="1" spc="-295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90625"/>
            <a:ext cx="8035290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60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Merepresentasikan</a:t>
            </a:r>
            <a:r>
              <a:rPr sz="18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stuktur</a:t>
            </a:r>
            <a:r>
              <a:rPr sz="1800" spc="-14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Class,</a:t>
            </a:r>
            <a:r>
              <a:rPr sz="1800" spc="-17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termasuk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nama</a:t>
            </a:r>
            <a:r>
              <a:rPr sz="1800" spc="-17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class,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B3152"/>
                </a:solidFill>
                <a:latin typeface="Trebuchet MS"/>
                <a:cs typeface="Trebuchet MS"/>
              </a:rPr>
              <a:t>property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r>
              <a:rPr sz="18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methodnya.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94050" y="2190953"/>
            <a:ext cx="3340100" cy="2313305"/>
            <a:chOff x="1994050" y="2190953"/>
            <a:chExt cx="3340100" cy="2313305"/>
          </a:xfrm>
        </p:grpSpPr>
        <p:sp>
          <p:nvSpPr>
            <p:cNvPr id="5" name="object 5"/>
            <p:cNvSpPr/>
            <p:nvPr/>
          </p:nvSpPr>
          <p:spPr>
            <a:xfrm>
              <a:off x="1998813" y="2195716"/>
              <a:ext cx="3330575" cy="2303780"/>
            </a:xfrm>
            <a:custGeom>
              <a:avLst/>
              <a:gdLst/>
              <a:ahLst/>
              <a:cxnLst/>
              <a:rect l="l" t="t" r="r" b="b"/>
              <a:pathLst>
                <a:path w="3330575" h="2303779">
                  <a:moveTo>
                    <a:pt x="3330231" y="0"/>
                  </a:moveTo>
                  <a:lnTo>
                    <a:pt x="0" y="0"/>
                  </a:lnTo>
                  <a:lnTo>
                    <a:pt x="0" y="2303210"/>
                  </a:lnTo>
                  <a:lnTo>
                    <a:pt x="3330231" y="2303210"/>
                  </a:lnTo>
                  <a:lnTo>
                    <a:pt x="333023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98813" y="2195716"/>
              <a:ext cx="3330575" cy="2303780"/>
            </a:xfrm>
            <a:custGeom>
              <a:avLst/>
              <a:gdLst/>
              <a:ahLst/>
              <a:cxnLst/>
              <a:rect l="l" t="t" r="r" b="b"/>
              <a:pathLst>
                <a:path w="3330575" h="2303779">
                  <a:moveTo>
                    <a:pt x="0" y="2303210"/>
                  </a:moveTo>
                  <a:lnTo>
                    <a:pt x="3330231" y="2303210"/>
                  </a:lnTo>
                  <a:lnTo>
                    <a:pt x="3330231" y="0"/>
                  </a:lnTo>
                  <a:lnTo>
                    <a:pt x="0" y="0"/>
                  </a:lnTo>
                  <a:lnTo>
                    <a:pt x="0" y="2303210"/>
                  </a:lnTo>
                  <a:close/>
                </a:path>
              </a:pathLst>
            </a:custGeom>
            <a:ln w="952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998813" y="1705414"/>
            <a:ext cx="3330575" cy="490855"/>
          </a:xfrm>
          <a:prstGeom prst="rect">
            <a:avLst/>
          </a:prstGeom>
          <a:solidFill>
            <a:srgbClr val="F9D644"/>
          </a:solidFill>
          <a:ln w="9526">
            <a:solidFill>
              <a:srgbClr val="00000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50"/>
              </a:spcBef>
            </a:pPr>
            <a:r>
              <a:rPr sz="1800" b="1" spc="10" dirty="0">
                <a:solidFill>
                  <a:srgbClr val="2B3152"/>
                </a:solidFill>
                <a:latin typeface="Trebuchet MS"/>
                <a:cs typeface="Trebuchet MS"/>
              </a:rPr>
              <a:t>Mobil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034815" y="3225358"/>
            <a:ext cx="3258820" cy="0"/>
          </a:xfrm>
          <a:custGeom>
            <a:avLst/>
            <a:gdLst/>
            <a:ahLst/>
            <a:cxnLst/>
            <a:rect l="l" t="t" r="r" b="b"/>
            <a:pathLst>
              <a:path w="3258820">
                <a:moveTo>
                  <a:pt x="0" y="0"/>
                </a:moveTo>
                <a:lnTo>
                  <a:pt x="3258331" y="0"/>
                </a:lnTo>
              </a:path>
            </a:pathLst>
          </a:custGeom>
          <a:ln w="9526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27078" y="2193976"/>
            <a:ext cx="1986280" cy="7626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dirty="0">
                <a:solidFill>
                  <a:srgbClr val="EE466E"/>
                </a:solidFill>
                <a:latin typeface="Arial"/>
                <a:cs typeface="Arial"/>
              </a:rPr>
              <a:t>-</a:t>
            </a:r>
            <a:r>
              <a:rPr sz="1600" b="1" spc="-130" dirty="0">
                <a:solidFill>
                  <a:srgbClr val="EE466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5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90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6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27078" y="2894873"/>
            <a:ext cx="2743835" cy="5873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38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Ba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27078" y="3453090"/>
            <a:ext cx="1976755" cy="10071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5"/>
              </a:spcBef>
            </a:pP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in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229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R="49530" algn="r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solidFill>
                  <a:srgbClr val="EE466E"/>
                </a:solidFill>
                <a:latin typeface="Arial"/>
                <a:cs typeface="Arial"/>
              </a:rPr>
              <a:t>-</a:t>
            </a:r>
            <a:r>
              <a:rPr sz="1600" b="1" spc="-130" dirty="0">
                <a:solidFill>
                  <a:srgbClr val="EE466E"/>
                </a:solidFill>
                <a:latin typeface="Arial"/>
                <a:cs typeface="Arial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45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6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10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6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75260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75482" y="4597146"/>
            <a:ext cx="1871980" cy="1757680"/>
          </a:xfrm>
          <a:custGeom>
            <a:avLst/>
            <a:gdLst/>
            <a:ahLst/>
            <a:cxnLst/>
            <a:rect l="l" t="t" r="r" b="b"/>
            <a:pathLst>
              <a:path w="1871979" h="1757679">
                <a:moveTo>
                  <a:pt x="0" y="1757171"/>
                </a:moveTo>
                <a:lnTo>
                  <a:pt x="1871472" y="1757171"/>
                </a:lnTo>
                <a:lnTo>
                  <a:pt x="1871472" y="0"/>
                </a:lnTo>
                <a:lnTo>
                  <a:pt x="0" y="0"/>
                </a:lnTo>
                <a:lnTo>
                  <a:pt x="0" y="1757171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553205" y="4650104"/>
            <a:ext cx="1631314" cy="1610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5"/>
              </a:lnSpc>
              <a:spcBef>
                <a:spcPts val="100"/>
              </a:spcBef>
            </a:pPr>
            <a:r>
              <a:rPr sz="2400" b="1" spc="-35" dirty="0">
                <a:solidFill>
                  <a:srgbClr val="006FC0"/>
                </a:solidFill>
                <a:latin typeface="Trebuchet MS"/>
                <a:cs typeface="Trebuchet MS"/>
              </a:rPr>
              <a:t>Enkapsulasi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3804"/>
              </a:lnSpc>
            </a:pPr>
            <a:r>
              <a:rPr sz="3200" b="1" spc="30" dirty="0">
                <a:solidFill>
                  <a:srgbClr val="EE466E"/>
                </a:solidFill>
                <a:latin typeface="Trebuchet MS"/>
                <a:cs typeface="Trebuchet MS"/>
              </a:rPr>
              <a:t>-</a:t>
            </a:r>
            <a:r>
              <a:rPr sz="3200" b="1" spc="-275" dirty="0">
                <a:solidFill>
                  <a:srgbClr val="EE466E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EE466E"/>
                </a:solidFill>
                <a:latin typeface="Trebuchet MS"/>
                <a:cs typeface="Trebuchet MS"/>
              </a:rPr>
              <a:t>Private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800" b="1" spc="235" dirty="0">
                <a:solidFill>
                  <a:srgbClr val="FFC000"/>
                </a:solidFill>
                <a:latin typeface="Trebuchet MS"/>
                <a:cs typeface="Trebuchet MS"/>
              </a:rPr>
              <a:t>#</a:t>
            </a:r>
            <a:r>
              <a:rPr sz="1800" b="1" spc="-7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FFC000"/>
                </a:solidFill>
                <a:latin typeface="Trebuchet MS"/>
                <a:cs typeface="Trebuchet MS"/>
              </a:rPr>
              <a:t>Protected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-135" dirty="0">
                <a:solidFill>
                  <a:srgbClr val="00AF50"/>
                </a:solidFill>
                <a:latin typeface="Trebuchet MS"/>
                <a:cs typeface="Trebuchet MS"/>
              </a:rPr>
              <a:t>+</a:t>
            </a:r>
            <a:r>
              <a:rPr sz="2400" b="1" spc="-195" dirty="0">
                <a:solidFill>
                  <a:srgbClr val="00AF50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00AF50"/>
                </a:solidFill>
                <a:latin typeface="Trebuchet MS"/>
                <a:cs typeface="Trebuchet MS"/>
              </a:rPr>
              <a:t>Public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048255" y="2201689"/>
            <a:ext cx="4091304" cy="3174365"/>
            <a:chOff x="2048255" y="2201689"/>
            <a:chExt cx="4091304" cy="3174365"/>
          </a:xfrm>
        </p:grpSpPr>
        <p:sp>
          <p:nvSpPr>
            <p:cNvPr id="15" name="object 15"/>
            <p:cNvSpPr/>
            <p:nvPr/>
          </p:nvSpPr>
          <p:spPr>
            <a:xfrm>
              <a:off x="2080640" y="2227071"/>
              <a:ext cx="191770" cy="2041525"/>
            </a:xfrm>
            <a:custGeom>
              <a:avLst/>
              <a:gdLst/>
              <a:ahLst/>
              <a:cxnLst/>
              <a:rect l="l" t="t" r="r" b="b"/>
              <a:pathLst>
                <a:path w="191769" h="2041525">
                  <a:moveTo>
                    <a:pt x="8889" y="123062"/>
                  </a:moveTo>
                  <a:lnTo>
                    <a:pt x="9270" y="119125"/>
                  </a:lnTo>
                  <a:lnTo>
                    <a:pt x="9651" y="115569"/>
                  </a:lnTo>
                  <a:lnTo>
                    <a:pt x="10413" y="111632"/>
                  </a:lnTo>
                  <a:lnTo>
                    <a:pt x="11048" y="107950"/>
                  </a:lnTo>
                  <a:lnTo>
                    <a:pt x="12191" y="104393"/>
                  </a:lnTo>
                  <a:lnTo>
                    <a:pt x="13207" y="100837"/>
                  </a:lnTo>
                  <a:lnTo>
                    <a:pt x="14731" y="97154"/>
                  </a:lnTo>
                  <a:lnTo>
                    <a:pt x="16128" y="93599"/>
                  </a:lnTo>
                  <a:lnTo>
                    <a:pt x="21208" y="84200"/>
                  </a:lnTo>
                  <a:lnTo>
                    <a:pt x="24002" y="78486"/>
                  </a:lnTo>
                  <a:lnTo>
                    <a:pt x="26542" y="73025"/>
                  </a:lnTo>
                  <a:lnTo>
                    <a:pt x="32003" y="58674"/>
                  </a:lnTo>
                  <a:lnTo>
                    <a:pt x="32384" y="57276"/>
                  </a:lnTo>
                  <a:lnTo>
                    <a:pt x="33781" y="51435"/>
                  </a:lnTo>
                  <a:lnTo>
                    <a:pt x="35559" y="45719"/>
                  </a:lnTo>
                  <a:lnTo>
                    <a:pt x="42036" y="29844"/>
                  </a:lnTo>
                  <a:lnTo>
                    <a:pt x="42798" y="28448"/>
                  </a:lnTo>
                  <a:lnTo>
                    <a:pt x="43560" y="26669"/>
                  </a:lnTo>
                  <a:lnTo>
                    <a:pt x="44576" y="25145"/>
                  </a:lnTo>
                  <a:lnTo>
                    <a:pt x="45719" y="23749"/>
                  </a:lnTo>
                  <a:lnTo>
                    <a:pt x="46354" y="22605"/>
                  </a:lnTo>
                  <a:lnTo>
                    <a:pt x="47497" y="21208"/>
                  </a:lnTo>
                  <a:lnTo>
                    <a:pt x="48894" y="19812"/>
                  </a:lnTo>
                  <a:lnTo>
                    <a:pt x="50037" y="18668"/>
                  </a:lnTo>
                  <a:lnTo>
                    <a:pt x="51053" y="17652"/>
                  </a:lnTo>
                  <a:lnTo>
                    <a:pt x="52450" y="16510"/>
                  </a:lnTo>
                  <a:lnTo>
                    <a:pt x="53975" y="15493"/>
                  </a:lnTo>
                  <a:lnTo>
                    <a:pt x="55371" y="14350"/>
                  </a:lnTo>
                  <a:lnTo>
                    <a:pt x="56768" y="13335"/>
                  </a:lnTo>
                  <a:lnTo>
                    <a:pt x="58292" y="12573"/>
                  </a:lnTo>
                  <a:lnTo>
                    <a:pt x="62229" y="10413"/>
                  </a:lnTo>
                  <a:lnTo>
                    <a:pt x="69087" y="8254"/>
                  </a:lnTo>
                  <a:lnTo>
                    <a:pt x="75564" y="6095"/>
                  </a:lnTo>
                  <a:lnTo>
                    <a:pt x="82422" y="4317"/>
                  </a:lnTo>
                  <a:lnTo>
                    <a:pt x="117601" y="0"/>
                  </a:lnTo>
                  <a:lnTo>
                    <a:pt x="124840" y="0"/>
                  </a:lnTo>
                  <a:lnTo>
                    <a:pt x="139572" y="1015"/>
                  </a:lnTo>
                  <a:lnTo>
                    <a:pt x="141096" y="1397"/>
                  </a:lnTo>
                  <a:lnTo>
                    <a:pt x="142875" y="1397"/>
                  </a:lnTo>
                  <a:lnTo>
                    <a:pt x="144271" y="1777"/>
                  </a:lnTo>
                  <a:lnTo>
                    <a:pt x="145795" y="2158"/>
                  </a:lnTo>
                  <a:lnTo>
                    <a:pt x="147573" y="2539"/>
                  </a:lnTo>
                  <a:lnTo>
                    <a:pt x="148970" y="2920"/>
                  </a:lnTo>
                  <a:lnTo>
                    <a:pt x="150367" y="3175"/>
                  </a:lnTo>
                  <a:lnTo>
                    <a:pt x="151891" y="3937"/>
                  </a:lnTo>
                  <a:lnTo>
                    <a:pt x="153288" y="4699"/>
                  </a:lnTo>
                  <a:lnTo>
                    <a:pt x="154685" y="5333"/>
                  </a:lnTo>
                  <a:lnTo>
                    <a:pt x="156209" y="6095"/>
                  </a:lnTo>
                  <a:lnTo>
                    <a:pt x="157606" y="6857"/>
                  </a:lnTo>
                  <a:lnTo>
                    <a:pt x="159003" y="7874"/>
                  </a:lnTo>
                  <a:lnTo>
                    <a:pt x="160146" y="8636"/>
                  </a:lnTo>
                  <a:lnTo>
                    <a:pt x="161544" y="9651"/>
                  </a:lnTo>
                  <a:lnTo>
                    <a:pt x="162686" y="10794"/>
                  </a:lnTo>
                  <a:lnTo>
                    <a:pt x="163702" y="11811"/>
                  </a:lnTo>
                  <a:lnTo>
                    <a:pt x="164845" y="12953"/>
                  </a:lnTo>
                  <a:lnTo>
                    <a:pt x="165861" y="14350"/>
                  </a:lnTo>
                  <a:lnTo>
                    <a:pt x="167004" y="15493"/>
                  </a:lnTo>
                  <a:lnTo>
                    <a:pt x="168020" y="16890"/>
                  </a:lnTo>
                  <a:lnTo>
                    <a:pt x="168782" y="18287"/>
                  </a:lnTo>
                  <a:lnTo>
                    <a:pt x="169925" y="19430"/>
                  </a:lnTo>
                  <a:lnTo>
                    <a:pt x="170560" y="20827"/>
                  </a:lnTo>
                  <a:lnTo>
                    <a:pt x="171322" y="22351"/>
                  </a:lnTo>
                  <a:lnTo>
                    <a:pt x="171703" y="23749"/>
                  </a:lnTo>
                  <a:lnTo>
                    <a:pt x="172338" y="25526"/>
                  </a:lnTo>
                  <a:lnTo>
                    <a:pt x="172719" y="26924"/>
                  </a:lnTo>
                  <a:lnTo>
                    <a:pt x="173481" y="28448"/>
                  </a:lnTo>
                  <a:lnTo>
                    <a:pt x="174244" y="32003"/>
                  </a:lnTo>
                  <a:lnTo>
                    <a:pt x="175259" y="40004"/>
                  </a:lnTo>
                  <a:lnTo>
                    <a:pt x="176402" y="48260"/>
                  </a:lnTo>
                  <a:lnTo>
                    <a:pt x="176656" y="56133"/>
                  </a:lnTo>
                  <a:lnTo>
                    <a:pt x="176656" y="64007"/>
                  </a:lnTo>
                  <a:lnTo>
                    <a:pt x="175259" y="86740"/>
                  </a:lnTo>
                  <a:lnTo>
                    <a:pt x="174244" y="106172"/>
                  </a:lnTo>
                  <a:lnTo>
                    <a:pt x="174244" y="349885"/>
                  </a:lnTo>
                  <a:lnTo>
                    <a:pt x="174497" y="358901"/>
                  </a:lnTo>
                  <a:lnTo>
                    <a:pt x="175640" y="367538"/>
                  </a:lnTo>
                  <a:lnTo>
                    <a:pt x="178561" y="386206"/>
                  </a:lnTo>
                  <a:lnTo>
                    <a:pt x="180339" y="395604"/>
                  </a:lnTo>
                  <a:lnTo>
                    <a:pt x="183133" y="419735"/>
                  </a:lnTo>
                  <a:lnTo>
                    <a:pt x="182498" y="462533"/>
                  </a:lnTo>
                  <a:lnTo>
                    <a:pt x="183133" y="524128"/>
                  </a:lnTo>
                  <a:lnTo>
                    <a:pt x="187197" y="547497"/>
                  </a:lnTo>
                  <a:lnTo>
                    <a:pt x="188594" y="553974"/>
                  </a:lnTo>
                  <a:lnTo>
                    <a:pt x="189991" y="560451"/>
                  </a:lnTo>
                  <a:lnTo>
                    <a:pt x="191769" y="576326"/>
                  </a:lnTo>
                  <a:lnTo>
                    <a:pt x="191769" y="667003"/>
                  </a:lnTo>
                  <a:lnTo>
                    <a:pt x="191515" y="715644"/>
                  </a:lnTo>
                  <a:lnTo>
                    <a:pt x="191134" y="720725"/>
                  </a:lnTo>
                  <a:lnTo>
                    <a:pt x="190372" y="725424"/>
                  </a:lnTo>
                  <a:lnTo>
                    <a:pt x="189610" y="730123"/>
                  </a:lnTo>
                  <a:lnTo>
                    <a:pt x="188594" y="734694"/>
                  </a:lnTo>
                  <a:lnTo>
                    <a:pt x="187451" y="739393"/>
                  </a:lnTo>
                  <a:lnTo>
                    <a:pt x="186054" y="744092"/>
                  </a:lnTo>
                  <a:lnTo>
                    <a:pt x="182117" y="754126"/>
                  </a:lnTo>
                  <a:lnTo>
                    <a:pt x="174497" y="776477"/>
                  </a:lnTo>
                  <a:lnTo>
                    <a:pt x="173100" y="781557"/>
                  </a:lnTo>
                  <a:lnTo>
                    <a:pt x="171322" y="786638"/>
                  </a:lnTo>
                  <a:lnTo>
                    <a:pt x="169163" y="791590"/>
                  </a:lnTo>
                  <a:lnTo>
                    <a:pt x="167004" y="796670"/>
                  </a:lnTo>
                  <a:lnTo>
                    <a:pt x="161544" y="806703"/>
                  </a:lnTo>
                  <a:lnTo>
                    <a:pt x="159384" y="810387"/>
                  </a:lnTo>
                  <a:lnTo>
                    <a:pt x="157606" y="813942"/>
                  </a:lnTo>
                  <a:lnTo>
                    <a:pt x="155828" y="817499"/>
                  </a:lnTo>
                  <a:lnTo>
                    <a:pt x="154050" y="821181"/>
                  </a:lnTo>
                  <a:lnTo>
                    <a:pt x="152526" y="825118"/>
                  </a:lnTo>
                  <a:lnTo>
                    <a:pt x="151129" y="828675"/>
                  </a:lnTo>
                  <a:lnTo>
                    <a:pt x="150113" y="832612"/>
                  </a:lnTo>
                  <a:lnTo>
                    <a:pt x="148970" y="836676"/>
                  </a:lnTo>
                  <a:lnTo>
                    <a:pt x="147573" y="846327"/>
                  </a:lnTo>
                  <a:lnTo>
                    <a:pt x="147192" y="924813"/>
                  </a:lnTo>
                  <a:lnTo>
                    <a:pt x="147954" y="968375"/>
                  </a:lnTo>
                  <a:lnTo>
                    <a:pt x="148970" y="977391"/>
                  </a:lnTo>
                  <a:lnTo>
                    <a:pt x="149351" y="980313"/>
                  </a:lnTo>
                  <a:lnTo>
                    <a:pt x="150113" y="983488"/>
                  </a:lnTo>
                  <a:lnTo>
                    <a:pt x="151129" y="986408"/>
                  </a:lnTo>
                  <a:lnTo>
                    <a:pt x="152272" y="989202"/>
                  </a:lnTo>
                  <a:lnTo>
                    <a:pt x="153288" y="992124"/>
                  </a:lnTo>
                  <a:lnTo>
                    <a:pt x="154431" y="994663"/>
                  </a:lnTo>
                  <a:lnTo>
                    <a:pt x="155828" y="997585"/>
                  </a:lnTo>
                  <a:lnTo>
                    <a:pt x="157225" y="1000125"/>
                  </a:lnTo>
                  <a:lnTo>
                    <a:pt x="160908" y="1005458"/>
                  </a:lnTo>
                  <a:lnTo>
                    <a:pt x="170179" y="1023874"/>
                  </a:lnTo>
                  <a:lnTo>
                    <a:pt x="172084" y="1029969"/>
                  </a:lnTo>
                  <a:lnTo>
                    <a:pt x="173481" y="1036447"/>
                  </a:lnTo>
                  <a:lnTo>
                    <a:pt x="174497" y="1042924"/>
                  </a:lnTo>
                  <a:lnTo>
                    <a:pt x="175640" y="1049019"/>
                  </a:lnTo>
                  <a:lnTo>
                    <a:pt x="176021" y="1055497"/>
                  </a:lnTo>
                  <a:lnTo>
                    <a:pt x="176402" y="1061974"/>
                  </a:lnTo>
                  <a:lnTo>
                    <a:pt x="176656" y="1068451"/>
                  </a:lnTo>
                  <a:lnTo>
                    <a:pt x="175259" y="1086865"/>
                  </a:lnTo>
                  <a:lnTo>
                    <a:pt x="174244" y="1107693"/>
                  </a:lnTo>
                  <a:lnTo>
                    <a:pt x="174244" y="1247013"/>
                  </a:lnTo>
                  <a:lnTo>
                    <a:pt x="173862" y="1252474"/>
                  </a:lnTo>
                  <a:lnTo>
                    <a:pt x="160908" y="1296035"/>
                  </a:lnTo>
                  <a:lnTo>
                    <a:pt x="158369" y="1301368"/>
                  </a:lnTo>
                  <a:lnTo>
                    <a:pt x="156209" y="1306829"/>
                  </a:lnTo>
                  <a:lnTo>
                    <a:pt x="147192" y="1368678"/>
                  </a:lnTo>
                  <a:lnTo>
                    <a:pt x="147954" y="1375537"/>
                  </a:lnTo>
                  <a:lnTo>
                    <a:pt x="147954" y="1382395"/>
                  </a:lnTo>
                  <a:lnTo>
                    <a:pt x="147954" y="1388871"/>
                  </a:lnTo>
                  <a:lnTo>
                    <a:pt x="147192" y="1395729"/>
                  </a:lnTo>
                  <a:lnTo>
                    <a:pt x="146431" y="1402588"/>
                  </a:lnTo>
                  <a:lnTo>
                    <a:pt x="135254" y="1445005"/>
                  </a:lnTo>
                  <a:lnTo>
                    <a:pt x="133476" y="1451864"/>
                  </a:lnTo>
                  <a:lnTo>
                    <a:pt x="132079" y="1458721"/>
                  </a:lnTo>
                  <a:lnTo>
                    <a:pt x="130936" y="1465960"/>
                  </a:lnTo>
                  <a:lnTo>
                    <a:pt x="129539" y="1482470"/>
                  </a:lnTo>
                  <a:lnTo>
                    <a:pt x="128777" y="1497583"/>
                  </a:lnTo>
                  <a:lnTo>
                    <a:pt x="130682" y="1534286"/>
                  </a:lnTo>
                  <a:lnTo>
                    <a:pt x="139572" y="1573148"/>
                  </a:lnTo>
                  <a:lnTo>
                    <a:pt x="142112" y="1578609"/>
                  </a:lnTo>
                  <a:lnTo>
                    <a:pt x="144271" y="1583563"/>
                  </a:lnTo>
                  <a:lnTo>
                    <a:pt x="147192" y="1588642"/>
                  </a:lnTo>
                  <a:lnTo>
                    <a:pt x="153288" y="1598802"/>
                  </a:lnTo>
                  <a:lnTo>
                    <a:pt x="155447" y="1601977"/>
                  </a:lnTo>
                  <a:lnTo>
                    <a:pt x="157225" y="1605279"/>
                  </a:lnTo>
                  <a:lnTo>
                    <a:pt x="158750" y="1608454"/>
                  </a:lnTo>
                  <a:lnTo>
                    <a:pt x="160146" y="1612010"/>
                  </a:lnTo>
                  <a:lnTo>
                    <a:pt x="161544" y="1615313"/>
                  </a:lnTo>
                  <a:lnTo>
                    <a:pt x="163067" y="1618869"/>
                  </a:lnTo>
                  <a:lnTo>
                    <a:pt x="163702" y="1622552"/>
                  </a:lnTo>
                  <a:lnTo>
                    <a:pt x="164845" y="1626108"/>
                  </a:lnTo>
                  <a:lnTo>
                    <a:pt x="165481" y="1629664"/>
                  </a:lnTo>
                  <a:lnTo>
                    <a:pt x="166623" y="1639823"/>
                  </a:lnTo>
                  <a:lnTo>
                    <a:pt x="167385" y="1652777"/>
                  </a:lnTo>
                  <a:lnTo>
                    <a:pt x="166623" y="1684782"/>
                  </a:lnTo>
                  <a:lnTo>
                    <a:pt x="165481" y="1708911"/>
                  </a:lnTo>
                  <a:lnTo>
                    <a:pt x="164845" y="1742439"/>
                  </a:lnTo>
                  <a:lnTo>
                    <a:pt x="165861" y="1822322"/>
                  </a:lnTo>
                  <a:lnTo>
                    <a:pt x="167385" y="1834133"/>
                  </a:lnTo>
                  <a:lnTo>
                    <a:pt x="174244" y="1865502"/>
                  </a:lnTo>
                  <a:lnTo>
                    <a:pt x="177037" y="1875282"/>
                  </a:lnTo>
                  <a:lnTo>
                    <a:pt x="179196" y="1884933"/>
                  </a:lnTo>
                  <a:lnTo>
                    <a:pt x="180975" y="1894713"/>
                  </a:lnTo>
                  <a:lnTo>
                    <a:pt x="183133" y="1917700"/>
                  </a:lnTo>
                  <a:lnTo>
                    <a:pt x="183514" y="1931796"/>
                  </a:lnTo>
                  <a:lnTo>
                    <a:pt x="182498" y="2004440"/>
                  </a:lnTo>
                  <a:lnTo>
                    <a:pt x="182498" y="2005964"/>
                  </a:lnTo>
                  <a:lnTo>
                    <a:pt x="182498" y="2007361"/>
                  </a:lnTo>
                  <a:lnTo>
                    <a:pt x="182117" y="2009139"/>
                  </a:lnTo>
                  <a:lnTo>
                    <a:pt x="181736" y="2010536"/>
                  </a:lnTo>
                  <a:lnTo>
                    <a:pt x="181736" y="2012060"/>
                  </a:lnTo>
                  <a:lnTo>
                    <a:pt x="180975" y="2013458"/>
                  </a:lnTo>
                  <a:lnTo>
                    <a:pt x="180720" y="2014854"/>
                  </a:lnTo>
                  <a:lnTo>
                    <a:pt x="180339" y="2016378"/>
                  </a:lnTo>
                  <a:lnTo>
                    <a:pt x="179577" y="2017776"/>
                  </a:lnTo>
                  <a:lnTo>
                    <a:pt x="178815" y="2019172"/>
                  </a:lnTo>
                  <a:lnTo>
                    <a:pt x="178181" y="2020696"/>
                  </a:lnTo>
                  <a:lnTo>
                    <a:pt x="172719" y="2027808"/>
                  </a:lnTo>
                  <a:lnTo>
                    <a:pt x="171703" y="2028952"/>
                  </a:lnTo>
                  <a:lnTo>
                    <a:pt x="170560" y="2029967"/>
                  </a:lnTo>
                  <a:lnTo>
                    <a:pt x="169163" y="2031110"/>
                  </a:lnTo>
                  <a:lnTo>
                    <a:pt x="168020" y="2032127"/>
                  </a:lnTo>
                  <a:lnTo>
                    <a:pt x="167004" y="2032889"/>
                  </a:lnTo>
                  <a:lnTo>
                    <a:pt x="165481" y="2033651"/>
                  </a:lnTo>
                  <a:lnTo>
                    <a:pt x="164083" y="2034666"/>
                  </a:lnTo>
                  <a:lnTo>
                    <a:pt x="162686" y="2035047"/>
                  </a:lnTo>
                  <a:lnTo>
                    <a:pt x="161162" y="2035809"/>
                  </a:lnTo>
                  <a:lnTo>
                    <a:pt x="160146" y="2036445"/>
                  </a:lnTo>
                  <a:lnTo>
                    <a:pt x="158750" y="2036826"/>
                  </a:lnTo>
                  <a:lnTo>
                    <a:pt x="126364" y="2041144"/>
                  </a:lnTo>
                  <a:lnTo>
                    <a:pt x="119125" y="2041144"/>
                  </a:lnTo>
                  <a:lnTo>
                    <a:pt x="104012" y="2040127"/>
                  </a:lnTo>
                  <a:lnTo>
                    <a:pt x="86740" y="2038984"/>
                  </a:lnTo>
                  <a:lnTo>
                    <a:pt x="85216" y="2039365"/>
                  </a:lnTo>
                  <a:lnTo>
                    <a:pt x="84200" y="2039365"/>
                  </a:lnTo>
                  <a:lnTo>
                    <a:pt x="82803" y="2038984"/>
                  </a:lnTo>
                  <a:lnTo>
                    <a:pt x="81660" y="2038984"/>
                  </a:lnTo>
                  <a:lnTo>
                    <a:pt x="80263" y="2038984"/>
                  </a:lnTo>
                  <a:lnTo>
                    <a:pt x="79120" y="2038603"/>
                  </a:lnTo>
                  <a:lnTo>
                    <a:pt x="77723" y="2038350"/>
                  </a:lnTo>
                  <a:lnTo>
                    <a:pt x="76581" y="2038350"/>
                  </a:lnTo>
                  <a:lnTo>
                    <a:pt x="75183" y="2037969"/>
                  </a:lnTo>
                  <a:lnTo>
                    <a:pt x="74040" y="2037207"/>
                  </a:lnTo>
                  <a:lnTo>
                    <a:pt x="73025" y="2036826"/>
                  </a:lnTo>
                  <a:lnTo>
                    <a:pt x="71627" y="2036445"/>
                  </a:lnTo>
                  <a:lnTo>
                    <a:pt x="70484" y="2035809"/>
                  </a:lnTo>
                  <a:lnTo>
                    <a:pt x="69468" y="2035047"/>
                  </a:lnTo>
                  <a:lnTo>
                    <a:pt x="66928" y="2033270"/>
                  </a:lnTo>
                  <a:lnTo>
                    <a:pt x="66166" y="2032508"/>
                  </a:lnTo>
                  <a:lnTo>
                    <a:pt x="65150" y="2031491"/>
                  </a:lnTo>
                  <a:lnTo>
                    <a:pt x="64388" y="2030729"/>
                  </a:lnTo>
                  <a:lnTo>
                    <a:pt x="64007" y="2029714"/>
                  </a:lnTo>
                  <a:lnTo>
                    <a:pt x="63245" y="2028570"/>
                  </a:lnTo>
                  <a:lnTo>
                    <a:pt x="62610" y="2027554"/>
                  </a:lnTo>
                  <a:lnTo>
                    <a:pt x="62229" y="2026792"/>
                  </a:lnTo>
                  <a:lnTo>
                    <a:pt x="61848" y="2025650"/>
                  </a:lnTo>
                  <a:lnTo>
                    <a:pt x="61086" y="2024633"/>
                  </a:lnTo>
                  <a:lnTo>
                    <a:pt x="60832" y="2023490"/>
                  </a:lnTo>
                  <a:lnTo>
                    <a:pt x="60451" y="2022094"/>
                  </a:lnTo>
                  <a:lnTo>
                    <a:pt x="60070" y="2021077"/>
                  </a:lnTo>
                  <a:lnTo>
                    <a:pt x="60070" y="2019934"/>
                  </a:lnTo>
                  <a:lnTo>
                    <a:pt x="59689" y="2018919"/>
                  </a:lnTo>
                  <a:lnTo>
                    <a:pt x="59689" y="2017776"/>
                  </a:lnTo>
                  <a:lnTo>
                    <a:pt x="59689" y="2016378"/>
                  </a:lnTo>
                  <a:lnTo>
                    <a:pt x="59689" y="2013839"/>
                  </a:lnTo>
                  <a:lnTo>
                    <a:pt x="58292" y="2001265"/>
                  </a:lnTo>
                  <a:lnTo>
                    <a:pt x="48132" y="1951863"/>
                  </a:lnTo>
                  <a:lnTo>
                    <a:pt x="26542" y="1899284"/>
                  </a:lnTo>
                  <a:lnTo>
                    <a:pt x="24383" y="1894966"/>
                  </a:lnTo>
                  <a:lnTo>
                    <a:pt x="22606" y="1890395"/>
                  </a:lnTo>
                  <a:lnTo>
                    <a:pt x="21208" y="1885314"/>
                  </a:lnTo>
                  <a:lnTo>
                    <a:pt x="19684" y="1880615"/>
                  </a:lnTo>
                  <a:lnTo>
                    <a:pt x="18287" y="1875535"/>
                  </a:lnTo>
                  <a:lnTo>
                    <a:pt x="17525" y="1870964"/>
                  </a:lnTo>
                  <a:lnTo>
                    <a:pt x="16509" y="1865883"/>
                  </a:lnTo>
                  <a:lnTo>
                    <a:pt x="15747" y="1854708"/>
                  </a:lnTo>
                  <a:lnTo>
                    <a:pt x="16509" y="1806828"/>
                  </a:lnTo>
                  <a:lnTo>
                    <a:pt x="17525" y="1777364"/>
                  </a:lnTo>
                  <a:lnTo>
                    <a:pt x="17525" y="1594484"/>
                  </a:lnTo>
                  <a:lnTo>
                    <a:pt x="16890" y="1585721"/>
                  </a:lnTo>
                  <a:lnTo>
                    <a:pt x="16128" y="1576832"/>
                  </a:lnTo>
                  <a:lnTo>
                    <a:pt x="12953" y="1558035"/>
                  </a:lnTo>
                  <a:lnTo>
                    <a:pt x="11429" y="1548764"/>
                  </a:lnTo>
                  <a:lnTo>
                    <a:pt x="8635" y="1524634"/>
                  </a:lnTo>
                  <a:lnTo>
                    <a:pt x="8254" y="1317625"/>
                  </a:lnTo>
                  <a:lnTo>
                    <a:pt x="8889" y="1211072"/>
                  </a:lnTo>
                  <a:lnTo>
                    <a:pt x="8254" y="1171828"/>
                  </a:lnTo>
                  <a:lnTo>
                    <a:pt x="8889" y="1089405"/>
                  </a:lnTo>
                  <a:lnTo>
                    <a:pt x="13207" y="1061974"/>
                  </a:lnTo>
                  <a:lnTo>
                    <a:pt x="15112" y="1052322"/>
                  </a:lnTo>
                  <a:lnTo>
                    <a:pt x="17525" y="1026667"/>
                  </a:lnTo>
                  <a:lnTo>
                    <a:pt x="18668" y="1013713"/>
                  </a:lnTo>
                  <a:lnTo>
                    <a:pt x="22606" y="983488"/>
                  </a:lnTo>
                  <a:lnTo>
                    <a:pt x="24383" y="973836"/>
                  </a:lnTo>
                  <a:lnTo>
                    <a:pt x="25526" y="961516"/>
                  </a:lnTo>
                  <a:lnTo>
                    <a:pt x="26161" y="948943"/>
                  </a:lnTo>
                  <a:lnTo>
                    <a:pt x="26161" y="920495"/>
                  </a:lnTo>
                  <a:lnTo>
                    <a:pt x="26542" y="880237"/>
                  </a:lnTo>
                  <a:lnTo>
                    <a:pt x="30479" y="856106"/>
                  </a:lnTo>
                  <a:lnTo>
                    <a:pt x="32003" y="849883"/>
                  </a:lnTo>
                  <a:lnTo>
                    <a:pt x="33019" y="843406"/>
                  </a:lnTo>
                  <a:lnTo>
                    <a:pt x="34925" y="828039"/>
                  </a:lnTo>
                  <a:lnTo>
                    <a:pt x="35559" y="811402"/>
                  </a:lnTo>
                  <a:lnTo>
                    <a:pt x="39877" y="768985"/>
                  </a:lnTo>
                  <a:lnTo>
                    <a:pt x="42798" y="746251"/>
                  </a:lnTo>
                  <a:lnTo>
                    <a:pt x="44576" y="723264"/>
                  </a:lnTo>
                  <a:lnTo>
                    <a:pt x="44195" y="660273"/>
                  </a:lnTo>
                  <a:lnTo>
                    <a:pt x="43560" y="619125"/>
                  </a:lnTo>
                  <a:lnTo>
                    <a:pt x="43814" y="591057"/>
                  </a:lnTo>
                  <a:lnTo>
                    <a:pt x="43179" y="532002"/>
                  </a:lnTo>
                  <a:lnTo>
                    <a:pt x="34925" y="488441"/>
                  </a:lnTo>
                  <a:lnTo>
                    <a:pt x="33400" y="482726"/>
                  </a:lnTo>
                  <a:lnTo>
                    <a:pt x="32003" y="477012"/>
                  </a:lnTo>
                  <a:lnTo>
                    <a:pt x="26161" y="461137"/>
                  </a:lnTo>
                  <a:lnTo>
                    <a:pt x="24383" y="456818"/>
                  </a:lnTo>
                  <a:lnTo>
                    <a:pt x="22606" y="452500"/>
                  </a:lnTo>
                  <a:lnTo>
                    <a:pt x="21208" y="448182"/>
                  </a:lnTo>
                  <a:lnTo>
                    <a:pt x="20065" y="443483"/>
                  </a:lnTo>
                  <a:lnTo>
                    <a:pt x="19050" y="438785"/>
                  </a:lnTo>
                  <a:lnTo>
                    <a:pt x="17271" y="427608"/>
                  </a:lnTo>
                  <a:lnTo>
                    <a:pt x="17525" y="374776"/>
                  </a:lnTo>
                  <a:lnTo>
                    <a:pt x="17271" y="314325"/>
                  </a:lnTo>
                  <a:lnTo>
                    <a:pt x="13207" y="285114"/>
                  </a:lnTo>
                  <a:lnTo>
                    <a:pt x="11048" y="274319"/>
                  </a:lnTo>
                  <a:lnTo>
                    <a:pt x="8635" y="244475"/>
                  </a:lnTo>
                  <a:lnTo>
                    <a:pt x="8889" y="216026"/>
                  </a:lnTo>
                  <a:lnTo>
                    <a:pt x="8635" y="166242"/>
                  </a:lnTo>
                  <a:lnTo>
                    <a:pt x="4571" y="142875"/>
                  </a:lnTo>
                  <a:lnTo>
                    <a:pt x="2793" y="136398"/>
                  </a:lnTo>
                  <a:lnTo>
                    <a:pt x="1777" y="129920"/>
                  </a:lnTo>
                  <a:lnTo>
                    <a:pt x="0" y="114045"/>
                  </a:lnTo>
                  <a:lnTo>
                    <a:pt x="0" y="105790"/>
                  </a:lnTo>
                  <a:lnTo>
                    <a:pt x="0" y="98298"/>
                  </a:lnTo>
                </a:path>
              </a:pathLst>
            </a:custGeom>
            <a:ln w="17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5227" y="2496311"/>
              <a:ext cx="116586" cy="47472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8255" y="2435351"/>
              <a:ext cx="116586" cy="47472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777362" y="2210688"/>
              <a:ext cx="1368425" cy="786130"/>
            </a:xfrm>
            <a:custGeom>
              <a:avLst/>
              <a:gdLst/>
              <a:ahLst/>
              <a:cxnLst/>
              <a:rect l="l" t="t" r="r" b="b"/>
              <a:pathLst>
                <a:path w="1368425" h="786130">
                  <a:moveTo>
                    <a:pt x="0" y="381"/>
                  </a:moveTo>
                  <a:lnTo>
                    <a:pt x="104775" y="762"/>
                  </a:lnTo>
                  <a:lnTo>
                    <a:pt x="115950" y="3683"/>
                  </a:lnTo>
                  <a:lnTo>
                    <a:pt x="118744" y="4318"/>
                  </a:lnTo>
                  <a:lnTo>
                    <a:pt x="121285" y="5461"/>
                  </a:lnTo>
                  <a:lnTo>
                    <a:pt x="128143" y="9016"/>
                  </a:lnTo>
                  <a:lnTo>
                    <a:pt x="131318" y="10413"/>
                  </a:lnTo>
                  <a:lnTo>
                    <a:pt x="134238" y="12319"/>
                  </a:lnTo>
                  <a:lnTo>
                    <a:pt x="137541" y="13335"/>
                  </a:lnTo>
                  <a:lnTo>
                    <a:pt x="140716" y="14732"/>
                  </a:lnTo>
                  <a:lnTo>
                    <a:pt x="149351" y="17272"/>
                  </a:lnTo>
                  <a:lnTo>
                    <a:pt x="171323" y="19176"/>
                  </a:lnTo>
                  <a:lnTo>
                    <a:pt x="175260" y="19176"/>
                  </a:lnTo>
                  <a:lnTo>
                    <a:pt x="179197" y="19176"/>
                  </a:lnTo>
                  <a:lnTo>
                    <a:pt x="183261" y="19431"/>
                  </a:lnTo>
                  <a:lnTo>
                    <a:pt x="187198" y="19812"/>
                  </a:lnTo>
                  <a:lnTo>
                    <a:pt x="191135" y="20574"/>
                  </a:lnTo>
                  <a:lnTo>
                    <a:pt x="195072" y="21336"/>
                  </a:lnTo>
                  <a:lnTo>
                    <a:pt x="198755" y="22351"/>
                  </a:lnTo>
                  <a:lnTo>
                    <a:pt x="207644" y="25273"/>
                  </a:lnTo>
                  <a:lnTo>
                    <a:pt x="213106" y="27432"/>
                  </a:lnTo>
                  <a:lnTo>
                    <a:pt x="218820" y="29590"/>
                  </a:lnTo>
                  <a:lnTo>
                    <a:pt x="224662" y="31369"/>
                  </a:lnTo>
                  <a:lnTo>
                    <a:pt x="230759" y="32765"/>
                  </a:lnTo>
                  <a:lnTo>
                    <a:pt x="236474" y="34289"/>
                  </a:lnTo>
                  <a:lnTo>
                    <a:pt x="242569" y="35306"/>
                  </a:lnTo>
                  <a:lnTo>
                    <a:pt x="257048" y="36702"/>
                  </a:lnTo>
                  <a:lnTo>
                    <a:pt x="309244" y="36449"/>
                  </a:lnTo>
                  <a:lnTo>
                    <a:pt x="339851" y="35306"/>
                  </a:lnTo>
                  <a:lnTo>
                    <a:pt x="636142" y="35306"/>
                  </a:lnTo>
                  <a:lnTo>
                    <a:pt x="639699" y="35687"/>
                  </a:lnTo>
                  <a:lnTo>
                    <a:pt x="643636" y="36449"/>
                  </a:lnTo>
                  <a:lnTo>
                    <a:pt x="647319" y="36702"/>
                  </a:lnTo>
                  <a:lnTo>
                    <a:pt x="651256" y="37464"/>
                  </a:lnTo>
                  <a:lnTo>
                    <a:pt x="654812" y="38608"/>
                  </a:lnTo>
                  <a:lnTo>
                    <a:pt x="658367" y="39624"/>
                  </a:lnTo>
                  <a:lnTo>
                    <a:pt x="662051" y="41021"/>
                  </a:lnTo>
                  <a:lnTo>
                    <a:pt x="665607" y="42545"/>
                  </a:lnTo>
                  <a:lnTo>
                    <a:pt x="669163" y="43941"/>
                  </a:lnTo>
                  <a:lnTo>
                    <a:pt x="672464" y="45720"/>
                  </a:lnTo>
                  <a:lnTo>
                    <a:pt x="676021" y="47498"/>
                  </a:lnTo>
                  <a:lnTo>
                    <a:pt x="679323" y="49657"/>
                  </a:lnTo>
                  <a:lnTo>
                    <a:pt x="682116" y="51815"/>
                  </a:lnTo>
                  <a:lnTo>
                    <a:pt x="685419" y="53975"/>
                  </a:lnTo>
                  <a:lnTo>
                    <a:pt x="691514" y="59436"/>
                  </a:lnTo>
                  <a:lnTo>
                    <a:pt x="696595" y="63753"/>
                  </a:lnTo>
                  <a:lnTo>
                    <a:pt x="701294" y="68452"/>
                  </a:lnTo>
                  <a:lnTo>
                    <a:pt x="705612" y="73533"/>
                  </a:lnTo>
                  <a:lnTo>
                    <a:pt x="709929" y="78486"/>
                  </a:lnTo>
                  <a:lnTo>
                    <a:pt x="713866" y="83565"/>
                  </a:lnTo>
                  <a:lnTo>
                    <a:pt x="717803" y="88900"/>
                  </a:lnTo>
                  <a:lnTo>
                    <a:pt x="721360" y="94741"/>
                  </a:lnTo>
                  <a:lnTo>
                    <a:pt x="728979" y="108458"/>
                  </a:lnTo>
                  <a:lnTo>
                    <a:pt x="729361" y="108712"/>
                  </a:lnTo>
                  <a:lnTo>
                    <a:pt x="749553" y="145161"/>
                  </a:lnTo>
                  <a:lnTo>
                    <a:pt x="753490" y="149478"/>
                  </a:lnTo>
                  <a:lnTo>
                    <a:pt x="755269" y="151637"/>
                  </a:lnTo>
                  <a:lnTo>
                    <a:pt x="757427" y="153797"/>
                  </a:lnTo>
                  <a:lnTo>
                    <a:pt x="759967" y="155575"/>
                  </a:lnTo>
                  <a:lnTo>
                    <a:pt x="762126" y="157352"/>
                  </a:lnTo>
                  <a:lnTo>
                    <a:pt x="764666" y="159131"/>
                  </a:lnTo>
                  <a:lnTo>
                    <a:pt x="767079" y="160909"/>
                  </a:lnTo>
                  <a:lnTo>
                    <a:pt x="769620" y="162433"/>
                  </a:lnTo>
                  <a:lnTo>
                    <a:pt x="812800" y="173609"/>
                  </a:lnTo>
                  <a:lnTo>
                    <a:pt x="820420" y="174244"/>
                  </a:lnTo>
                  <a:lnTo>
                    <a:pt x="837691" y="174244"/>
                  </a:lnTo>
                  <a:lnTo>
                    <a:pt x="845947" y="173862"/>
                  </a:lnTo>
                  <a:lnTo>
                    <a:pt x="853948" y="174244"/>
                  </a:lnTo>
                  <a:lnTo>
                    <a:pt x="862202" y="175006"/>
                  </a:lnTo>
                  <a:lnTo>
                    <a:pt x="870458" y="175768"/>
                  </a:lnTo>
                  <a:lnTo>
                    <a:pt x="886713" y="178562"/>
                  </a:lnTo>
                  <a:lnTo>
                    <a:pt x="903604" y="184658"/>
                  </a:lnTo>
                  <a:lnTo>
                    <a:pt x="907541" y="186182"/>
                  </a:lnTo>
                  <a:lnTo>
                    <a:pt x="911478" y="187578"/>
                  </a:lnTo>
                  <a:lnTo>
                    <a:pt x="992886" y="192659"/>
                  </a:lnTo>
                  <a:lnTo>
                    <a:pt x="995679" y="193039"/>
                  </a:lnTo>
                  <a:lnTo>
                    <a:pt x="998220" y="193675"/>
                  </a:lnTo>
                  <a:lnTo>
                    <a:pt x="1001140" y="194437"/>
                  </a:lnTo>
                  <a:lnTo>
                    <a:pt x="1004062" y="195199"/>
                  </a:lnTo>
                  <a:lnTo>
                    <a:pt x="1006475" y="196214"/>
                  </a:lnTo>
                  <a:lnTo>
                    <a:pt x="1009396" y="197358"/>
                  </a:lnTo>
                  <a:lnTo>
                    <a:pt x="1016253" y="200533"/>
                  </a:lnTo>
                  <a:lnTo>
                    <a:pt x="1019175" y="202311"/>
                  </a:lnTo>
                  <a:lnTo>
                    <a:pt x="1021969" y="203835"/>
                  </a:lnTo>
                  <a:lnTo>
                    <a:pt x="1025271" y="204850"/>
                  </a:lnTo>
                  <a:lnTo>
                    <a:pt x="1028191" y="205994"/>
                  </a:lnTo>
                  <a:lnTo>
                    <a:pt x="1036827" y="208534"/>
                  </a:lnTo>
                  <a:lnTo>
                    <a:pt x="1051940" y="210312"/>
                  </a:lnTo>
                  <a:lnTo>
                    <a:pt x="1054735" y="210312"/>
                  </a:lnTo>
                  <a:lnTo>
                    <a:pt x="1057275" y="210312"/>
                  </a:lnTo>
                  <a:lnTo>
                    <a:pt x="1059814" y="210312"/>
                  </a:lnTo>
                  <a:lnTo>
                    <a:pt x="1062354" y="210693"/>
                  </a:lnTo>
                  <a:lnTo>
                    <a:pt x="1064895" y="210947"/>
                  </a:lnTo>
                  <a:lnTo>
                    <a:pt x="1067689" y="211709"/>
                  </a:lnTo>
                  <a:lnTo>
                    <a:pt x="1070228" y="212471"/>
                  </a:lnTo>
                  <a:lnTo>
                    <a:pt x="1072769" y="213106"/>
                  </a:lnTo>
                  <a:lnTo>
                    <a:pt x="1074927" y="213868"/>
                  </a:lnTo>
                  <a:lnTo>
                    <a:pt x="1077467" y="215011"/>
                  </a:lnTo>
                  <a:lnTo>
                    <a:pt x="1080008" y="216026"/>
                  </a:lnTo>
                  <a:lnTo>
                    <a:pt x="1082166" y="217170"/>
                  </a:lnTo>
                  <a:lnTo>
                    <a:pt x="1084326" y="218566"/>
                  </a:lnTo>
                  <a:lnTo>
                    <a:pt x="1089278" y="221741"/>
                  </a:lnTo>
                  <a:lnTo>
                    <a:pt x="1131824" y="245618"/>
                  </a:lnTo>
                  <a:lnTo>
                    <a:pt x="1140078" y="249555"/>
                  </a:lnTo>
                  <a:lnTo>
                    <a:pt x="1148714" y="253491"/>
                  </a:lnTo>
                  <a:lnTo>
                    <a:pt x="1168527" y="265302"/>
                  </a:lnTo>
                  <a:lnTo>
                    <a:pt x="1238758" y="308228"/>
                  </a:lnTo>
                  <a:lnTo>
                    <a:pt x="1240916" y="309625"/>
                  </a:lnTo>
                  <a:lnTo>
                    <a:pt x="1243076" y="311023"/>
                  </a:lnTo>
                  <a:lnTo>
                    <a:pt x="1245235" y="312547"/>
                  </a:lnTo>
                  <a:lnTo>
                    <a:pt x="1247394" y="314325"/>
                  </a:lnTo>
                  <a:lnTo>
                    <a:pt x="1249172" y="316102"/>
                  </a:lnTo>
                  <a:lnTo>
                    <a:pt x="1250950" y="317881"/>
                  </a:lnTo>
                  <a:lnTo>
                    <a:pt x="1252727" y="319659"/>
                  </a:lnTo>
                  <a:lnTo>
                    <a:pt x="1254633" y="321563"/>
                  </a:lnTo>
                  <a:lnTo>
                    <a:pt x="1258570" y="326898"/>
                  </a:lnTo>
                  <a:lnTo>
                    <a:pt x="1273302" y="352171"/>
                  </a:lnTo>
                  <a:lnTo>
                    <a:pt x="1281938" y="368300"/>
                  </a:lnTo>
                  <a:lnTo>
                    <a:pt x="1297813" y="393191"/>
                  </a:lnTo>
                  <a:lnTo>
                    <a:pt x="1330578" y="453263"/>
                  </a:lnTo>
                  <a:lnTo>
                    <a:pt x="1334135" y="461899"/>
                  </a:lnTo>
                  <a:lnTo>
                    <a:pt x="1336294" y="466216"/>
                  </a:lnTo>
                  <a:lnTo>
                    <a:pt x="1343914" y="477774"/>
                  </a:lnTo>
                  <a:lnTo>
                    <a:pt x="1345691" y="480313"/>
                  </a:lnTo>
                  <a:lnTo>
                    <a:pt x="1347470" y="482853"/>
                  </a:lnTo>
                  <a:lnTo>
                    <a:pt x="1349248" y="485266"/>
                  </a:lnTo>
                  <a:lnTo>
                    <a:pt x="1350645" y="488188"/>
                  </a:lnTo>
                  <a:lnTo>
                    <a:pt x="1352169" y="490727"/>
                  </a:lnTo>
                  <a:lnTo>
                    <a:pt x="1353185" y="493649"/>
                  </a:lnTo>
                  <a:lnTo>
                    <a:pt x="1354709" y="496443"/>
                  </a:lnTo>
                  <a:lnTo>
                    <a:pt x="1355725" y="499363"/>
                  </a:lnTo>
                  <a:lnTo>
                    <a:pt x="1356487" y="502285"/>
                  </a:lnTo>
                  <a:lnTo>
                    <a:pt x="1357122" y="505078"/>
                  </a:lnTo>
                  <a:lnTo>
                    <a:pt x="1357884" y="508381"/>
                  </a:lnTo>
                  <a:lnTo>
                    <a:pt x="1359027" y="514858"/>
                  </a:lnTo>
                  <a:lnTo>
                    <a:pt x="1359281" y="522097"/>
                  </a:lnTo>
                  <a:lnTo>
                    <a:pt x="1359662" y="532130"/>
                  </a:lnTo>
                  <a:lnTo>
                    <a:pt x="1363599" y="561594"/>
                  </a:lnTo>
                  <a:lnTo>
                    <a:pt x="1365758" y="575310"/>
                  </a:lnTo>
                  <a:lnTo>
                    <a:pt x="1367282" y="589026"/>
                  </a:lnTo>
                  <a:lnTo>
                    <a:pt x="1367916" y="602614"/>
                  </a:lnTo>
                  <a:lnTo>
                    <a:pt x="1367663" y="637539"/>
                  </a:lnTo>
                  <a:lnTo>
                    <a:pt x="1366901" y="663194"/>
                  </a:lnTo>
                  <a:lnTo>
                    <a:pt x="1366901" y="665988"/>
                  </a:lnTo>
                  <a:lnTo>
                    <a:pt x="1366520" y="669289"/>
                  </a:lnTo>
                  <a:lnTo>
                    <a:pt x="1366139" y="672464"/>
                  </a:lnTo>
                  <a:lnTo>
                    <a:pt x="1365758" y="675766"/>
                  </a:lnTo>
                  <a:lnTo>
                    <a:pt x="1365123" y="678688"/>
                  </a:lnTo>
                  <a:lnTo>
                    <a:pt x="1363979" y="681863"/>
                  </a:lnTo>
                  <a:lnTo>
                    <a:pt x="1363345" y="684784"/>
                  </a:lnTo>
                  <a:lnTo>
                    <a:pt x="1362202" y="687577"/>
                  </a:lnTo>
                  <a:lnTo>
                    <a:pt x="1360804" y="690499"/>
                  </a:lnTo>
                  <a:lnTo>
                    <a:pt x="1359662" y="693420"/>
                  </a:lnTo>
                  <a:lnTo>
                    <a:pt x="1358264" y="696213"/>
                  </a:lnTo>
                  <a:lnTo>
                    <a:pt x="1356487" y="699135"/>
                  </a:lnTo>
                  <a:lnTo>
                    <a:pt x="1354963" y="701675"/>
                  </a:lnTo>
                  <a:lnTo>
                    <a:pt x="1353185" y="704214"/>
                  </a:lnTo>
                  <a:lnTo>
                    <a:pt x="1351026" y="706755"/>
                  </a:lnTo>
                  <a:lnTo>
                    <a:pt x="1349248" y="709295"/>
                  </a:lnTo>
                  <a:lnTo>
                    <a:pt x="1347089" y="711708"/>
                  </a:lnTo>
                  <a:lnTo>
                    <a:pt x="1344549" y="713866"/>
                  </a:lnTo>
                  <a:lnTo>
                    <a:pt x="1342389" y="716026"/>
                  </a:lnTo>
                  <a:lnTo>
                    <a:pt x="1329436" y="725043"/>
                  </a:lnTo>
                  <a:lnTo>
                    <a:pt x="1326514" y="726566"/>
                  </a:lnTo>
                  <a:lnTo>
                    <a:pt x="1323721" y="727963"/>
                  </a:lnTo>
                  <a:lnTo>
                    <a:pt x="1315085" y="731138"/>
                  </a:lnTo>
                  <a:lnTo>
                    <a:pt x="1279016" y="747776"/>
                  </a:lnTo>
                  <a:lnTo>
                    <a:pt x="1262126" y="755014"/>
                  </a:lnTo>
                  <a:lnTo>
                    <a:pt x="1257427" y="757174"/>
                  </a:lnTo>
                  <a:lnTo>
                    <a:pt x="1252727" y="759333"/>
                  </a:lnTo>
                  <a:lnTo>
                    <a:pt x="1248156" y="761111"/>
                  </a:lnTo>
                  <a:lnTo>
                    <a:pt x="1243076" y="762508"/>
                  </a:lnTo>
                  <a:lnTo>
                    <a:pt x="1237996" y="763905"/>
                  </a:lnTo>
                  <a:lnTo>
                    <a:pt x="1232915" y="765428"/>
                  </a:lnTo>
                  <a:lnTo>
                    <a:pt x="1218946" y="767207"/>
                  </a:lnTo>
                  <a:lnTo>
                    <a:pt x="1178306" y="767207"/>
                  </a:lnTo>
                  <a:lnTo>
                    <a:pt x="1131442" y="767207"/>
                  </a:lnTo>
                  <a:lnTo>
                    <a:pt x="1128522" y="767588"/>
                  </a:lnTo>
                  <a:lnTo>
                    <a:pt x="1125727" y="768223"/>
                  </a:lnTo>
                  <a:lnTo>
                    <a:pt x="1122807" y="768985"/>
                  </a:lnTo>
                  <a:lnTo>
                    <a:pt x="1119886" y="769747"/>
                  </a:lnTo>
                  <a:lnTo>
                    <a:pt x="1117473" y="770763"/>
                  </a:lnTo>
                  <a:lnTo>
                    <a:pt x="1114552" y="771906"/>
                  </a:lnTo>
                  <a:lnTo>
                    <a:pt x="1108075" y="775462"/>
                  </a:lnTo>
                  <a:lnTo>
                    <a:pt x="1104773" y="776859"/>
                  </a:lnTo>
                  <a:lnTo>
                    <a:pt x="1101598" y="778383"/>
                  </a:lnTo>
                  <a:lnTo>
                    <a:pt x="1098677" y="779780"/>
                  </a:lnTo>
                  <a:lnTo>
                    <a:pt x="1095502" y="780923"/>
                  </a:lnTo>
                  <a:lnTo>
                    <a:pt x="1087120" y="783336"/>
                  </a:lnTo>
                  <a:lnTo>
                    <a:pt x="1072388" y="784860"/>
                  </a:lnTo>
                  <a:lnTo>
                    <a:pt x="1057656" y="785876"/>
                  </a:lnTo>
                  <a:lnTo>
                    <a:pt x="1015238" y="785240"/>
                  </a:lnTo>
                  <a:lnTo>
                    <a:pt x="983488" y="784098"/>
                  </a:lnTo>
                  <a:lnTo>
                    <a:pt x="772922" y="784098"/>
                  </a:lnTo>
                  <a:lnTo>
                    <a:pt x="729741" y="779018"/>
                  </a:lnTo>
                  <a:lnTo>
                    <a:pt x="687197" y="770763"/>
                  </a:lnTo>
                  <a:lnTo>
                    <a:pt x="665226" y="761111"/>
                  </a:lnTo>
                  <a:lnTo>
                    <a:pt x="659891" y="758189"/>
                  </a:lnTo>
                  <a:lnTo>
                    <a:pt x="654812" y="755014"/>
                  </a:lnTo>
                  <a:lnTo>
                    <a:pt x="644016" y="747013"/>
                  </a:lnTo>
                  <a:lnTo>
                    <a:pt x="629920" y="737615"/>
                  </a:lnTo>
                  <a:lnTo>
                    <a:pt x="625601" y="734822"/>
                  </a:lnTo>
                  <a:lnTo>
                    <a:pt x="621284" y="731901"/>
                  </a:lnTo>
                  <a:lnTo>
                    <a:pt x="617347" y="728980"/>
                  </a:lnTo>
                  <a:lnTo>
                    <a:pt x="613410" y="725424"/>
                  </a:lnTo>
                  <a:lnTo>
                    <a:pt x="609473" y="722249"/>
                  </a:lnTo>
                  <a:lnTo>
                    <a:pt x="605916" y="718565"/>
                  </a:lnTo>
                  <a:lnTo>
                    <a:pt x="602234" y="714628"/>
                  </a:lnTo>
                  <a:lnTo>
                    <a:pt x="595376" y="706374"/>
                  </a:lnTo>
                  <a:lnTo>
                    <a:pt x="593598" y="703452"/>
                  </a:lnTo>
                  <a:lnTo>
                    <a:pt x="591820" y="700532"/>
                  </a:lnTo>
                  <a:lnTo>
                    <a:pt x="590423" y="697738"/>
                  </a:lnTo>
                  <a:lnTo>
                    <a:pt x="588899" y="694816"/>
                  </a:lnTo>
                  <a:lnTo>
                    <a:pt x="587501" y="691641"/>
                  </a:lnTo>
                  <a:lnTo>
                    <a:pt x="586359" y="688721"/>
                  </a:lnTo>
                  <a:lnTo>
                    <a:pt x="585342" y="685419"/>
                  </a:lnTo>
                  <a:lnTo>
                    <a:pt x="584200" y="682244"/>
                  </a:lnTo>
                  <a:lnTo>
                    <a:pt x="583564" y="678941"/>
                  </a:lnTo>
                  <a:lnTo>
                    <a:pt x="583184" y="675766"/>
                  </a:lnTo>
                  <a:lnTo>
                    <a:pt x="582422" y="672464"/>
                  </a:lnTo>
                  <a:lnTo>
                    <a:pt x="582040" y="669289"/>
                  </a:lnTo>
                  <a:lnTo>
                    <a:pt x="582040" y="662432"/>
                  </a:lnTo>
                  <a:lnTo>
                    <a:pt x="583184" y="400685"/>
                  </a:lnTo>
                  <a:lnTo>
                    <a:pt x="583184" y="392049"/>
                  </a:lnTo>
                  <a:lnTo>
                    <a:pt x="582422" y="383413"/>
                  </a:lnTo>
                  <a:lnTo>
                    <a:pt x="581787" y="374776"/>
                  </a:lnTo>
                  <a:lnTo>
                    <a:pt x="580263" y="366140"/>
                  </a:lnTo>
                  <a:lnTo>
                    <a:pt x="569467" y="326898"/>
                  </a:lnTo>
                  <a:lnTo>
                    <a:pt x="564769" y="316102"/>
                  </a:lnTo>
                  <a:lnTo>
                    <a:pt x="562990" y="312547"/>
                  </a:lnTo>
                  <a:lnTo>
                    <a:pt x="561213" y="309245"/>
                  </a:lnTo>
                  <a:lnTo>
                    <a:pt x="559053" y="305688"/>
                  </a:lnTo>
                  <a:lnTo>
                    <a:pt x="556513" y="302768"/>
                  </a:lnTo>
                  <a:lnTo>
                    <a:pt x="554354" y="299593"/>
                  </a:lnTo>
                  <a:lnTo>
                    <a:pt x="551814" y="296672"/>
                  </a:lnTo>
                  <a:lnTo>
                    <a:pt x="549021" y="293750"/>
                  </a:lnTo>
                  <a:lnTo>
                    <a:pt x="546100" y="290957"/>
                  </a:lnTo>
                  <a:lnTo>
                    <a:pt x="543178" y="288416"/>
                  </a:lnTo>
                  <a:lnTo>
                    <a:pt x="540385" y="285876"/>
                  </a:lnTo>
                  <a:lnTo>
                    <a:pt x="537083" y="283718"/>
                  </a:lnTo>
                  <a:lnTo>
                    <a:pt x="533908" y="281177"/>
                  </a:lnTo>
                  <a:lnTo>
                    <a:pt x="530606" y="279400"/>
                  </a:lnTo>
                  <a:lnTo>
                    <a:pt x="527431" y="277240"/>
                  </a:lnTo>
                  <a:lnTo>
                    <a:pt x="519049" y="273685"/>
                  </a:lnTo>
                  <a:lnTo>
                    <a:pt x="514096" y="272161"/>
                  </a:lnTo>
                  <a:lnTo>
                    <a:pt x="508635" y="271145"/>
                  </a:lnTo>
                  <a:lnTo>
                    <a:pt x="503554" y="270001"/>
                  </a:lnTo>
                  <a:lnTo>
                    <a:pt x="498221" y="269621"/>
                  </a:lnTo>
                  <a:lnTo>
                    <a:pt x="492760" y="268986"/>
                  </a:lnTo>
                  <a:lnTo>
                    <a:pt x="487425" y="268986"/>
                  </a:lnTo>
                  <a:lnTo>
                    <a:pt x="481964" y="268986"/>
                  </a:lnTo>
                  <a:lnTo>
                    <a:pt x="468375" y="270001"/>
                  </a:lnTo>
                  <a:lnTo>
                    <a:pt x="461518" y="270763"/>
                  </a:lnTo>
                  <a:lnTo>
                    <a:pt x="455041" y="271145"/>
                  </a:lnTo>
                  <a:lnTo>
                    <a:pt x="448182" y="271145"/>
                  </a:lnTo>
                  <a:lnTo>
                    <a:pt x="441706" y="270763"/>
                  </a:lnTo>
                  <a:lnTo>
                    <a:pt x="426593" y="269366"/>
                  </a:lnTo>
                  <a:lnTo>
                    <a:pt x="406781" y="265684"/>
                  </a:lnTo>
                  <a:lnTo>
                    <a:pt x="348106" y="260731"/>
                  </a:lnTo>
                  <a:lnTo>
                    <a:pt x="268224" y="260985"/>
                  </a:lnTo>
                  <a:lnTo>
                    <a:pt x="217043" y="261747"/>
                  </a:lnTo>
                  <a:lnTo>
                    <a:pt x="60070" y="261747"/>
                  </a:lnTo>
                  <a:lnTo>
                    <a:pt x="58293" y="261747"/>
                  </a:lnTo>
                  <a:lnTo>
                    <a:pt x="56895" y="261747"/>
                  </a:lnTo>
                  <a:lnTo>
                    <a:pt x="55118" y="261747"/>
                  </a:lnTo>
                  <a:lnTo>
                    <a:pt x="53212" y="261747"/>
                  </a:lnTo>
                  <a:lnTo>
                    <a:pt x="51435" y="261365"/>
                  </a:lnTo>
                  <a:lnTo>
                    <a:pt x="49656" y="260985"/>
                  </a:lnTo>
                  <a:lnTo>
                    <a:pt x="47879" y="260731"/>
                  </a:lnTo>
                  <a:lnTo>
                    <a:pt x="46100" y="260350"/>
                  </a:lnTo>
                  <a:lnTo>
                    <a:pt x="44576" y="259587"/>
                  </a:lnTo>
                  <a:lnTo>
                    <a:pt x="42799" y="259207"/>
                  </a:lnTo>
                  <a:lnTo>
                    <a:pt x="41020" y="258572"/>
                  </a:lnTo>
                  <a:lnTo>
                    <a:pt x="37464" y="256412"/>
                  </a:lnTo>
                  <a:lnTo>
                    <a:pt x="36322" y="255650"/>
                  </a:lnTo>
                  <a:lnTo>
                    <a:pt x="35306" y="254508"/>
                  </a:lnTo>
                  <a:lnTo>
                    <a:pt x="34162" y="253873"/>
                  </a:lnTo>
                  <a:lnTo>
                    <a:pt x="33147" y="252730"/>
                  </a:lnTo>
                  <a:lnTo>
                    <a:pt x="32004" y="251713"/>
                  </a:lnTo>
                  <a:lnTo>
                    <a:pt x="31242" y="250571"/>
                  </a:lnTo>
                  <a:lnTo>
                    <a:pt x="30606" y="249555"/>
                  </a:lnTo>
                  <a:lnTo>
                    <a:pt x="29463" y="248412"/>
                  </a:lnTo>
                  <a:lnTo>
                    <a:pt x="28829" y="247396"/>
                  </a:lnTo>
                  <a:lnTo>
                    <a:pt x="28067" y="245872"/>
                  </a:lnTo>
                  <a:lnTo>
                    <a:pt x="27686" y="244856"/>
                  </a:lnTo>
                  <a:lnTo>
                    <a:pt x="26924" y="243332"/>
                  </a:lnTo>
                  <a:lnTo>
                    <a:pt x="26288" y="242315"/>
                  </a:lnTo>
                  <a:lnTo>
                    <a:pt x="25907" y="240919"/>
                  </a:lnTo>
                  <a:lnTo>
                    <a:pt x="24764" y="236855"/>
                  </a:lnTo>
                  <a:lnTo>
                    <a:pt x="22351" y="226440"/>
                  </a:lnTo>
                  <a:lnTo>
                    <a:pt x="20447" y="215646"/>
                  </a:lnTo>
                  <a:lnTo>
                    <a:pt x="17272" y="185800"/>
                  </a:lnTo>
                  <a:lnTo>
                    <a:pt x="16510" y="175006"/>
                  </a:lnTo>
                  <a:lnTo>
                    <a:pt x="12573" y="151257"/>
                  </a:lnTo>
                  <a:lnTo>
                    <a:pt x="11175" y="144399"/>
                  </a:lnTo>
                  <a:lnTo>
                    <a:pt x="9651" y="137160"/>
                  </a:lnTo>
                  <a:lnTo>
                    <a:pt x="8255" y="122427"/>
                  </a:lnTo>
                  <a:lnTo>
                    <a:pt x="8636" y="9016"/>
                  </a:lnTo>
                  <a:lnTo>
                    <a:pt x="8636" y="1524"/>
                  </a:lnTo>
                </a:path>
              </a:pathLst>
            </a:custGeom>
            <a:ln w="17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109847" y="2601340"/>
              <a:ext cx="2011680" cy="134620"/>
            </a:xfrm>
            <a:custGeom>
              <a:avLst/>
              <a:gdLst/>
              <a:ahLst/>
              <a:cxnLst/>
              <a:rect l="l" t="t" r="r" b="b"/>
              <a:pathLst>
                <a:path w="2011679" h="134619">
                  <a:moveTo>
                    <a:pt x="0" y="46482"/>
                  </a:moveTo>
                  <a:lnTo>
                    <a:pt x="1015" y="47117"/>
                  </a:lnTo>
                  <a:lnTo>
                    <a:pt x="2539" y="47879"/>
                  </a:lnTo>
                  <a:lnTo>
                    <a:pt x="3555" y="48641"/>
                  </a:lnTo>
                  <a:lnTo>
                    <a:pt x="5079" y="48895"/>
                  </a:lnTo>
                  <a:lnTo>
                    <a:pt x="6095" y="49657"/>
                  </a:lnTo>
                  <a:lnTo>
                    <a:pt x="7492" y="50037"/>
                  </a:lnTo>
                  <a:lnTo>
                    <a:pt x="9016" y="50800"/>
                  </a:lnTo>
                  <a:lnTo>
                    <a:pt x="10413" y="51054"/>
                  </a:lnTo>
                  <a:lnTo>
                    <a:pt x="11811" y="51435"/>
                  </a:lnTo>
                  <a:lnTo>
                    <a:pt x="12953" y="51816"/>
                  </a:lnTo>
                  <a:lnTo>
                    <a:pt x="16510" y="52197"/>
                  </a:lnTo>
                  <a:lnTo>
                    <a:pt x="22987" y="53212"/>
                  </a:lnTo>
                  <a:lnTo>
                    <a:pt x="70485" y="62992"/>
                  </a:lnTo>
                  <a:lnTo>
                    <a:pt x="193675" y="78486"/>
                  </a:lnTo>
                  <a:lnTo>
                    <a:pt x="367918" y="85979"/>
                  </a:lnTo>
                  <a:lnTo>
                    <a:pt x="408939" y="87503"/>
                  </a:lnTo>
                  <a:lnTo>
                    <a:pt x="966977" y="90678"/>
                  </a:lnTo>
                  <a:lnTo>
                    <a:pt x="1194815" y="90043"/>
                  </a:lnTo>
                  <a:lnTo>
                    <a:pt x="1616075" y="90043"/>
                  </a:lnTo>
                  <a:lnTo>
                    <a:pt x="1627124" y="89281"/>
                  </a:lnTo>
                  <a:lnTo>
                    <a:pt x="1658112" y="85344"/>
                  </a:lnTo>
                  <a:lnTo>
                    <a:pt x="1669288" y="83185"/>
                  </a:lnTo>
                  <a:lnTo>
                    <a:pt x="1699132" y="80645"/>
                  </a:lnTo>
                  <a:lnTo>
                    <a:pt x="1746757" y="81407"/>
                  </a:lnTo>
                  <a:lnTo>
                    <a:pt x="1829180" y="80645"/>
                  </a:lnTo>
                  <a:lnTo>
                    <a:pt x="1835277" y="79501"/>
                  </a:lnTo>
                  <a:lnTo>
                    <a:pt x="1840991" y="78486"/>
                  </a:lnTo>
                  <a:lnTo>
                    <a:pt x="1846833" y="77088"/>
                  </a:lnTo>
                  <a:lnTo>
                    <a:pt x="1862963" y="71628"/>
                  </a:lnTo>
                  <a:lnTo>
                    <a:pt x="1880997" y="65532"/>
                  </a:lnTo>
                  <a:lnTo>
                    <a:pt x="1891411" y="62230"/>
                  </a:lnTo>
                  <a:lnTo>
                    <a:pt x="1901443" y="59817"/>
                  </a:lnTo>
                  <a:lnTo>
                    <a:pt x="1911985" y="57531"/>
                  </a:lnTo>
                  <a:lnTo>
                    <a:pt x="1939289" y="54356"/>
                  </a:lnTo>
                  <a:lnTo>
                    <a:pt x="1939289" y="53975"/>
                  </a:lnTo>
                  <a:lnTo>
                    <a:pt x="1938908" y="53594"/>
                  </a:lnTo>
                  <a:lnTo>
                    <a:pt x="1938908" y="53212"/>
                  </a:lnTo>
                  <a:lnTo>
                    <a:pt x="1938527" y="52959"/>
                  </a:lnTo>
                  <a:lnTo>
                    <a:pt x="1938527" y="52578"/>
                  </a:lnTo>
                  <a:lnTo>
                    <a:pt x="1938274" y="52578"/>
                  </a:lnTo>
                  <a:lnTo>
                    <a:pt x="1938274" y="52197"/>
                  </a:lnTo>
                  <a:lnTo>
                    <a:pt x="1937892" y="51816"/>
                  </a:lnTo>
                  <a:lnTo>
                    <a:pt x="1937892" y="51435"/>
                  </a:lnTo>
                  <a:lnTo>
                    <a:pt x="1937512" y="51435"/>
                  </a:lnTo>
                  <a:lnTo>
                    <a:pt x="1937512" y="51054"/>
                  </a:lnTo>
                  <a:lnTo>
                    <a:pt x="1937130" y="50800"/>
                  </a:lnTo>
                  <a:lnTo>
                    <a:pt x="1936750" y="50419"/>
                  </a:lnTo>
                  <a:lnTo>
                    <a:pt x="1936368" y="50419"/>
                  </a:lnTo>
                  <a:lnTo>
                    <a:pt x="1936114" y="50037"/>
                  </a:lnTo>
                  <a:lnTo>
                    <a:pt x="1935733" y="49657"/>
                  </a:lnTo>
                  <a:lnTo>
                    <a:pt x="1935352" y="49657"/>
                  </a:lnTo>
                  <a:lnTo>
                    <a:pt x="1934972" y="49657"/>
                  </a:lnTo>
                  <a:lnTo>
                    <a:pt x="1934210" y="49275"/>
                  </a:lnTo>
                  <a:lnTo>
                    <a:pt x="1924177" y="42799"/>
                  </a:lnTo>
                  <a:lnTo>
                    <a:pt x="1913763" y="38481"/>
                  </a:lnTo>
                  <a:lnTo>
                    <a:pt x="1903349" y="34925"/>
                  </a:lnTo>
                  <a:lnTo>
                    <a:pt x="1880615" y="28448"/>
                  </a:lnTo>
                  <a:lnTo>
                    <a:pt x="1874519" y="27050"/>
                  </a:lnTo>
                  <a:lnTo>
                    <a:pt x="1868424" y="25146"/>
                  </a:lnTo>
                  <a:lnTo>
                    <a:pt x="1832355" y="11557"/>
                  </a:lnTo>
                  <a:lnTo>
                    <a:pt x="1831339" y="10795"/>
                  </a:lnTo>
                  <a:lnTo>
                    <a:pt x="1830197" y="10413"/>
                  </a:lnTo>
                  <a:lnTo>
                    <a:pt x="1829180" y="9651"/>
                  </a:lnTo>
                  <a:lnTo>
                    <a:pt x="1828038" y="9017"/>
                  </a:lnTo>
                  <a:lnTo>
                    <a:pt x="1827022" y="8255"/>
                  </a:lnTo>
                  <a:lnTo>
                    <a:pt x="1825878" y="7493"/>
                  </a:lnTo>
                  <a:lnTo>
                    <a:pt x="1824863" y="6858"/>
                  </a:lnTo>
                  <a:lnTo>
                    <a:pt x="1823719" y="5714"/>
                  </a:lnTo>
                  <a:lnTo>
                    <a:pt x="1823085" y="5080"/>
                  </a:lnTo>
                  <a:lnTo>
                    <a:pt x="1820544" y="2539"/>
                  </a:lnTo>
                  <a:lnTo>
                    <a:pt x="1820544" y="2159"/>
                  </a:lnTo>
                  <a:lnTo>
                    <a:pt x="1820544" y="1778"/>
                  </a:lnTo>
                  <a:lnTo>
                    <a:pt x="1820544" y="762"/>
                  </a:lnTo>
                  <a:lnTo>
                    <a:pt x="1820926" y="762"/>
                  </a:lnTo>
                  <a:lnTo>
                    <a:pt x="1821179" y="381"/>
                  </a:lnTo>
                  <a:lnTo>
                    <a:pt x="1821561" y="381"/>
                  </a:lnTo>
                  <a:lnTo>
                    <a:pt x="1826260" y="0"/>
                  </a:lnTo>
                  <a:lnTo>
                    <a:pt x="1834895" y="1397"/>
                  </a:lnTo>
                  <a:lnTo>
                    <a:pt x="1876678" y="16256"/>
                  </a:lnTo>
                  <a:lnTo>
                    <a:pt x="1899030" y="30225"/>
                  </a:lnTo>
                  <a:lnTo>
                    <a:pt x="1905762" y="34162"/>
                  </a:lnTo>
                  <a:lnTo>
                    <a:pt x="1913001" y="38100"/>
                  </a:lnTo>
                  <a:lnTo>
                    <a:pt x="1920620" y="41401"/>
                  </a:lnTo>
                  <a:lnTo>
                    <a:pt x="1927732" y="44576"/>
                  </a:lnTo>
                  <a:lnTo>
                    <a:pt x="1935352" y="47498"/>
                  </a:lnTo>
                  <a:lnTo>
                    <a:pt x="1943227" y="50037"/>
                  </a:lnTo>
                  <a:lnTo>
                    <a:pt x="1960244" y="54356"/>
                  </a:lnTo>
                  <a:lnTo>
                    <a:pt x="1993264" y="64388"/>
                  </a:lnTo>
                  <a:lnTo>
                    <a:pt x="1996186" y="65532"/>
                  </a:lnTo>
                  <a:lnTo>
                    <a:pt x="2006980" y="69469"/>
                  </a:lnTo>
                  <a:lnTo>
                    <a:pt x="2007362" y="69469"/>
                  </a:lnTo>
                  <a:lnTo>
                    <a:pt x="2007742" y="69850"/>
                  </a:lnTo>
                  <a:lnTo>
                    <a:pt x="2008124" y="69850"/>
                  </a:lnTo>
                  <a:lnTo>
                    <a:pt x="2008377" y="69850"/>
                  </a:lnTo>
                  <a:lnTo>
                    <a:pt x="2008758" y="70231"/>
                  </a:lnTo>
                  <a:lnTo>
                    <a:pt x="2009139" y="70231"/>
                  </a:lnTo>
                  <a:lnTo>
                    <a:pt x="2009139" y="70612"/>
                  </a:lnTo>
                  <a:lnTo>
                    <a:pt x="2009520" y="70612"/>
                  </a:lnTo>
                  <a:lnTo>
                    <a:pt x="2009902" y="70866"/>
                  </a:lnTo>
                  <a:lnTo>
                    <a:pt x="2010282" y="71247"/>
                  </a:lnTo>
                  <a:lnTo>
                    <a:pt x="2010537" y="71628"/>
                  </a:lnTo>
                  <a:lnTo>
                    <a:pt x="2010537" y="72009"/>
                  </a:lnTo>
                  <a:lnTo>
                    <a:pt x="2010917" y="72009"/>
                  </a:lnTo>
                  <a:lnTo>
                    <a:pt x="2010917" y="72389"/>
                  </a:lnTo>
                  <a:lnTo>
                    <a:pt x="2011299" y="72771"/>
                  </a:lnTo>
                  <a:lnTo>
                    <a:pt x="2011299" y="73025"/>
                  </a:lnTo>
                  <a:lnTo>
                    <a:pt x="2011299" y="73406"/>
                  </a:lnTo>
                  <a:lnTo>
                    <a:pt x="2011679" y="73406"/>
                  </a:lnTo>
                  <a:lnTo>
                    <a:pt x="2011679" y="74549"/>
                  </a:lnTo>
                  <a:lnTo>
                    <a:pt x="2011679" y="75184"/>
                  </a:lnTo>
                  <a:lnTo>
                    <a:pt x="2010917" y="75946"/>
                  </a:lnTo>
                  <a:lnTo>
                    <a:pt x="2010282" y="76708"/>
                  </a:lnTo>
                  <a:lnTo>
                    <a:pt x="2009520" y="77343"/>
                  </a:lnTo>
                  <a:lnTo>
                    <a:pt x="2008377" y="77724"/>
                  </a:lnTo>
                  <a:lnTo>
                    <a:pt x="2007742" y="78486"/>
                  </a:lnTo>
                  <a:lnTo>
                    <a:pt x="2006980" y="78867"/>
                  </a:lnTo>
                  <a:lnTo>
                    <a:pt x="2005964" y="79248"/>
                  </a:lnTo>
                  <a:lnTo>
                    <a:pt x="2004822" y="79501"/>
                  </a:lnTo>
                  <a:lnTo>
                    <a:pt x="2004060" y="79883"/>
                  </a:lnTo>
                  <a:lnTo>
                    <a:pt x="2003043" y="80263"/>
                  </a:lnTo>
                  <a:lnTo>
                    <a:pt x="2001901" y="80645"/>
                  </a:lnTo>
                  <a:lnTo>
                    <a:pt x="2001265" y="81025"/>
                  </a:lnTo>
                  <a:lnTo>
                    <a:pt x="2000123" y="81025"/>
                  </a:lnTo>
                  <a:lnTo>
                    <a:pt x="1999106" y="81407"/>
                  </a:lnTo>
                  <a:lnTo>
                    <a:pt x="1996948" y="81407"/>
                  </a:lnTo>
                  <a:lnTo>
                    <a:pt x="1959864" y="94361"/>
                  </a:lnTo>
                  <a:lnTo>
                    <a:pt x="1936114" y="107696"/>
                  </a:lnTo>
                  <a:lnTo>
                    <a:pt x="1931797" y="109855"/>
                  </a:lnTo>
                  <a:lnTo>
                    <a:pt x="1927732" y="111633"/>
                  </a:lnTo>
                  <a:lnTo>
                    <a:pt x="1923414" y="113792"/>
                  </a:lnTo>
                  <a:lnTo>
                    <a:pt x="1910461" y="118110"/>
                  </a:lnTo>
                  <a:lnTo>
                    <a:pt x="1906524" y="119125"/>
                  </a:lnTo>
                  <a:lnTo>
                    <a:pt x="1902967" y="120269"/>
                  </a:lnTo>
                  <a:lnTo>
                    <a:pt x="1899030" y="121666"/>
                  </a:lnTo>
                  <a:lnTo>
                    <a:pt x="1895348" y="123444"/>
                  </a:lnTo>
                  <a:lnTo>
                    <a:pt x="1891411" y="125222"/>
                  </a:lnTo>
                  <a:lnTo>
                    <a:pt x="1882775" y="129921"/>
                  </a:lnTo>
                  <a:lnTo>
                    <a:pt x="1877440" y="134620"/>
                  </a:lnTo>
                </a:path>
              </a:pathLst>
            </a:custGeom>
            <a:ln w="35999">
              <a:solidFill>
                <a:srgbClr val="66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32110" y="3452639"/>
              <a:ext cx="3889814" cy="1923363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6188202" y="2430017"/>
            <a:ext cx="2077720" cy="487680"/>
          </a:xfrm>
          <a:prstGeom prst="rect">
            <a:avLst/>
          </a:prstGeom>
          <a:ln w="19050">
            <a:solidFill>
              <a:srgbClr val="006FC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15"/>
              </a:spcBef>
            </a:pPr>
            <a:r>
              <a:rPr sz="1800" spc="-60" dirty="0">
                <a:solidFill>
                  <a:srgbClr val="006FC0"/>
                </a:solidFill>
                <a:latin typeface="Trebuchet MS"/>
                <a:cs typeface="Trebuchet MS"/>
              </a:rPr>
              <a:t>Tipe</a:t>
            </a:r>
            <a:r>
              <a:rPr sz="1800" spc="-18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006FC0"/>
                </a:solidFill>
                <a:latin typeface="Trebuchet MS"/>
                <a:cs typeface="Trebuchet MS"/>
              </a:rPr>
              <a:t>da</a:t>
            </a:r>
            <a:r>
              <a:rPr sz="1800" spc="-50" dirty="0">
                <a:solidFill>
                  <a:srgbClr val="006FC0"/>
                </a:solidFill>
                <a:latin typeface="Trebuchet MS"/>
                <a:cs typeface="Trebuchet MS"/>
              </a:rPr>
              <a:t>t</a:t>
            </a:r>
            <a:r>
              <a:rPr sz="1800" spc="-35" dirty="0">
                <a:solidFill>
                  <a:srgbClr val="006FC0"/>
                </a:solidFill>
                <a:latin typeface="Trebuchet MS"/>
                <a:cs typeface="Trebuchet MS"/>
              </a:rPr>
              <a:t>a</a:t>
            </a:r>
            <a:r>
              <a:rPr sz="1800" spc="-17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006FC0"/>
                </a:solidFill>
                <a:latin typeface="Trebuchet MS"/>
                <a:cs typeface="Trebuchet MS"/>
              </a:rPr>
              <a:t>pr</a:t>
            </a:r>
            <a:r>
              <a:rPr sz="1800" spc="-35" dirty="0">
                <a:solidFill>
                  <a:srgbClr val="006FC0"/>
                </a:solidFill>
                <a:latin typeface="Trebuchet MS"/>
                <a:cs typeface="Trebuchet MS"/>
              </a:rPr>
              <a:t>o</a:t>
            </a:r>
            <a:r>
              <a:rPr sz="1800" spc="-60" dirty="0">
                <a:solidFill>
                  <a:srgbClr val="006FC0"/>
                </a:solidFill>
                <a:latin typeface="Trebuchet MS"/>
                <a:cs typeface="Trebuchet MS"/>
              </a:rPr>
              <a:t>perty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88202" y="3597402"/>
            <a:ext cx="1606550" cy="487680"/>
          </a:xfrm>
          <a:prstGeom prst="rect">
            <a:avLst/>
          </a:prstGeom>
          <a:ln w="19050">
            <a:solidFill>
              <a:srgbClr val="006FC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15"/>
              </a:spcBef>
            </a:pPr>
            <a:r>
              <a:rPr sz="1800" spc="-25" dirty="0">
                <a:solidFill>
                  <a:srgbClr val="006FC0"/>
                </a:solidFill>
                <a:latin typeface="Trebuchet MS"/>
                <a:cs typeface="Trebuchet MS"/>
              </a:rPr>
              <a:t>Jenis</a:t>
            </a:r>
            <a:r>
              <a:rPr sz="1800" spc="-18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006FC0"/>
                </a:solidFill>
                <a:latin typeface="Trebuchet MS"/>
                <a:cs typeface="Trebuchet MS"/>
              </a:rPr>
              <a:t>m</a:t>
            </a:r>
            <a:r>
              <a:rPr sz="1800" spc="-30" dirty="0">
                <a:solidFill>
                  <a:srgbClr val="006FC0"/>
                </a:solidFill>
                <a:latin typeface="Trebuchet MS"/>
                <a:cs typeface="Trebuchet MS"/>
              </a:rPr>
              <a:t>eth</a:t>
            </a:r>
            <a:r>
              <a:rPr sz="1800" spc="-45" dirty="0">
                <a:solidFill>
                  <a:srgbClr val="006FC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006FC0"/>
                </a:solidFill>
                <a:latin typeface="Trebuchet MS"/>
                <a:cs typeface="Trebuchet MS"/>
              </a:rPr>
              <a:t>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4732" y="342722"/>
            <a:ext cx="21424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latin typeface="Trebuchet MS"/>
                <a:cs typeface="Trebuchet MS"/>
              </a:rPr>
              <a:t>In</a:t>
            </a:r>
            <a:r>
              <a:rPr sz="3600" b="1" spc="-55" dirty="0">
                <a:latin typeface="Trebuchet MS"/>
                <a:cs typeface="Trebuchet MS"/>
              </a:rPr>
              <a:t>t</a:t>
            </a:r>
            <a:r>
              <a:rPr sz="3600" b="1" spc="-225" dirty="0">
                <a:latin typeface="Trebuchet MS"/>
                <a:cs typeface="Trebuchet MS"/>
              </a:rPr>
              <a:t>e</a:t>
            </a:r>
            <a:r>
              <a:rPr sz="3600" b="1" spc="-30" dirty="0">
                <a:latin typeface="Trebuchet MS"/>
                <a:cs typeface="Trebuchet MS"/>
              </a:rPr>
              <a:t>r</a:t>
            </a:r>
            <a:r>
              <a:rPr sz="3600" b="1" spc="-50" dirty="0">
                <a:latin typeface="Trebuchet MS"/>
                <a:cs typeface="Trebuchet MS"/>
              </a:rPr>
              <a:t>f</a:t>
            </a:r>
            <a:r>
              <a:rPr sz="3600" b="1" spc="-114" dirty="0">
                <a:latin typeface="Trebuchet MS"/>
                <a:cs typeface="Trebuchet MS"/>
              </a:rPr>
              <a:t>a</a:t>
            </a:r>
            <a:r>
              <a:rPr sz="3600" b="1" spc="-155" dirty="0">
                <a:latin typeface="Trebuchet MS"/>
                <a:cs typeface="Trebuchet MS"/>
              </a:rPr>
              <a:t>c</a:t>
            </a:r>
            <a:r>
              <a:rPr sz="3600" b="1" spc="-280" dirty="0">
                <a:latin typeface="Trebuchet MS"/>
                <a:cs typeface="Trebuchet MS"/>
              </a:rPr>
              <a:t>e</a:t>
            </a:r>
            <a:r>
              <a:rPr sz="3600" b="1" spc="-310" dirty="0">
                <a:latin typeface="Trebuchet MS"/>
                <a:cs typeface="Trebuchet MS"/>
              </a:rPr>
              <a:t> </a:t>
            </a:r>
            <a:r>
              <a:rPr sz="3600" b="1" spc="-65" dirty="0">
                <a:latin typeface="Trebuchet MS"/>
                <a:cs typeface="Trebuchet MS"/>
              </a:rPr>
              <a:t>?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254" y="1163533"/>
            <a:ext cx="8361045" cy="628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95"/>
              </a:lnSpc>
            </a:pPr>
            <a:r>
              <a:rPr sz="2400" b="1" spc="20" dirty="0">
                <a:solidFill>
                  <a:srgbClr val="2B3152"/>
                </a:solidFill>
                <a:latin typeface="Trebuchet MS"/>
                <a:cs typeface="Trebuchet MS"/>
              </a:rPr>
              <a:t>-</a:t>
            </a:r>
            <a:r>
              <a:rPr sz="2400" b="1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B3152"/>
                </a:solidFill>
                <a:latin typeface="Trebuchet MS"/>
                <a:cs typeface="Trebuchet MS"/>
              </a:rPr>
              <a:t>Merepresentasikan</a:t>
            </a:r>
            <a:r>
              <a:rPr sz="18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Class</a:t>
            </a:r>
            <a:r>
              <a:rPr sz="18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2B3152"/>
                </a:solidFill>
                <a:latin typeface="Trebuchet MS"/>
                <a:cs typeface="Trebuchet MS"/>
              </a:rPr>
              <a:t>Abstract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(Interface),</a:t>
            </a:r>
            <a:r>
              <a:rPr sz="1800" spc="-15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2B3152"/>
                </a:solidFill>
                <a:latin typeface="Trebuchet MS"/>
                <a:cs typeface="Trebuchet MS"/>
              </a:rPr>
              <a:t>termasuk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B3152"/>
                </a:solidFill>
                <a:latin typeface="Trebuchet MS"/>
                <a:cs typeface="Trebuchet MS"/>
              </a:rPr>
              <a:t>nama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B3152"/>
                </a:solidFill>
                <a:latin typeface="Trebuchet MS"/>
                <a:cs typeface="Trebuchet MS"/>
              </a:rPr>
              <a:t>interface,</a:t>
            </a:r>
            <a:r>
              <a:rPr sz="18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property</a:t>
            </a:r>
            <a:r>
              <a:rPr sz="18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2B3152"/>
                </a:solidFill>
                <a:latin typeface="Trebuchet MS"/>
                <a:cs typeface="Trebuchet MS"/>
              </a:rPr>
              <a:t>dan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0" dirty="0">
                <a:solidFill>
                  <a:srgbClr val="2B3152"/>
                </a:solidFill>
                <a:latin typeface="Trebuchet MS"/>
                <a:cs typeface="Trebuchet MS"/>
              </a:rPr>
              <a:t>methodnya.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98813" y="2001027"/>
            <a:ext cx="3330575" cy="758190"/>
            <a:chOff x="1998813" y="2001027"/>
            <a:chExt cx="3330575" cy="7581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1862" y="2722152"/>
              <a:ext cx="23317" cy="3687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4890" y="2661192"/>
              <a:ext cx="23317" cy="3687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998813" y="2001027"/>
              <a:ext cx="3330575" cy="728345"/>
            </a:xfrm>
            <a:custGeom>
              <a:avLst/>
              <a:gdLst/>
              <a:ahLst/>
              <a:cxnLst/>
              <a:rect l="l" t="t" r="r" b="b"/>
              <a:pathLst>
                <a:path w="3330575" h="728344">
                  <a:moveTo>
                    <a:pt x="3330231" y="0"/>
                  </a:moveTo>
                  <a:lnTo>
                    <a:pt x="0" y="0"/>
                  </a:lnTo>
                  <a:lnTo>
                    <a:pt x="0" y="727863"/>
                  </a:lnTo>
                  <a:lnTo>
                    <a:pt x="3330231" y="727863"/>
                  </a:lnTo>
                  <a:lnTo>
                    <a:pt x="3330231" y="0"/>
                  </a:lnTo>
                  <a:close/>
                </a:path>
              </a:pathLst>
            </a:custGeom>
            <a:solidFill>
              <a:srgbClr val="F9D6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998813" y="2001027"/>
            <a:ext cx="3330575" cy="728345"/>
          </a:xfrm>
          <a:prstGeom prst="rect">
            <a:avLst/>
          </a:prstGeom>
          <a:ln w="9525">
            <a:solidFill>
              <a:srgbClr val="2B3152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15"/>
              </a:spcBef>
            </a:pPr>
            <a:r>
              <a:rPr sz="1600" spc="-65" dirty="0">
                <a:latin typeface="Trebuchet MS"/>
                <a:cs typeface="Trebuchet MS"/>
              </a:rPr>
              <a:t>&lt;&lt;Interface&gt;&gt;</a:t>
            </a:r>
            <a:endParaRPr sz="1600">
              <a:latin typeface="Trebuchet MS"/>
              <a:cs typeface="Trebuchet MS"/>
            </a:endParaRPr>
          </a:p>
          <a:p>
            <a:pPr marL="46990">
              <a:lnSpc>
                <a:spcPct val="100000"/>
              </a:lnSpc>
              <a:spcBef>
                <a:spcPts val="390"/>
              </a:spcBef>
            </a:pPr>
            <a:r>
              <a:rPr sz="1800" b="1" spc="-60" dirty="0">
                <a:latin typeface="Arial"/>
                <a:cs typeface="Arial"/>
              </a:rPr>
              <a:t>Mobil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8813" y="2728892"/>
            <a:ext cx="3330575" cy="2303145"/>
          </a:xfrm>
          <a:prstGeom prst="rect">
            <a:avLst/>
          </a:prstGeom>
          <a:solidFill>
            <a:srgbClr val="F1F1F1"/>
          </a:solidFill>
          <a:ln w="9525">
            <a:solidFill>
              <a:srgbClr val="2B3152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248920" indent="-108585">
              <a:lnSpc>
                <a:spcPct val="100000"/>
              </a:lnSpc>
              <a:spcBef>
                <a:spcPts val="114"/>
              </a:spcBef>
              <a:buClr>
                <a:srgbClr val="EE466E"/>
              </a:buClr>
              <a:buFont typeface="Arial"/>
              <a:buChar char="-"/>
              <a:tabLst>
                <a:tab pos="248920" algn="l"/>
              </a:tabLst>
            </a:pP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3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5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5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21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60" dirty="0">
                <a:solidFill>
                  <a:srgbClr val="2B3152"/>
                </a:solidFill>
                <a:latin typeface="Trebuchet MS"/>
                <a:cs typeface="Trebuchet MS"/>
              </a:rPr>
              <a:t>l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  <a:p>
            <a:pPr marL="35560">
              <a:lnSpc>
                <a:spcPct val="100000"/>
              </a:lnSpc>
              <a:spcBef>
                <a:spcPts val="5"/>
              </a:spcBef>
              <a:tabLst>
                <a:tab pos="303530" algn="l"/>
                <a:tab pos="3293745" algn="l"/>
              </a:tabLst>
            </a:pPr>
            <a:r>
              <a:rPr sz="1600" u="dash" spc="-160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 	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55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spc="-155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u="dash" spc="-195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.</a:t>
            </a:r>
            <a:r>
              <a:rPr sz="1600" u="dash" dirty="0">
                <a:solidFill>
                  <a:srgbClr val="2B3152"/>
                </a:solidFill>
                <a:uFill>
                  <a:solidFill>
                    <a:srgbClr val="2B3152"/>
                  </a:solidFill>
                </a:uFill>
                <a:latin typeface="Trebuchet MS"/>
                <a:cs typeface="Trebuchet MS"/>
              </a:rPr>
              <a:t>	</a:t>
            </a:r>
            <a:endParaRPr sz="1600">
              <a:latin typeface="Trebuchet MS"/>
              <a:cs typeface="Trebuchet MS"/>
            </a:endParaRPr>
          </a:p>
          <a:p>
            <a:pPr marL="303530" marR="462915" indent="-163195">
              <a:lnSpc>
                <a:spcPct val="100000"/>
              </a:lnSpc>
              <a:spcBef>
                <a:spcPts val="290"/>
              </a:spcBef>
            </a:pP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+</a:t>
            </a:r>
            <a:r>
              <a:rPr sz="1600" b="1" spc="-1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c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55" dirty="0">
                <a:solidFill>
                  <a:srgbClr val="2B3152"/>
                </a:solidFill>
                <a:latin typeface="Trebuchet MS"/>
                <a:cs typeface="Trebuchet MS"/>
              </a:rPr>
              <a:t>b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y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5" dirty="0">
                <a:solidFill>
                  <a:srgbClr val="2B3152"/>
                </a:solidFill>
                <a:latin typeface="Trebuchet MS"/>
                <a:cs typeface="Trebuchet MS"/>
              </a:rPr>
              <a:t>Ba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-175" dirty="0">
                <a:solidFill>
                  <a:srgbClr val="2B3152"/>
                </a:solidFill>
                <a:latin typeface="Trebuchet MS"/>
                <a:cs typeface="Trebuchet MS"/>
              </a:rPr>
              <a:t>, 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a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u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in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,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229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70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65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4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248920" indent="-108585">
              <a:lnSpc>
                <a:spcPct val="100000"/>
              </a:lnSpc>
              <a:spcBef>
                <a:spcPts val="10"/>
              </a:spcBef>
              <a:buClr>
                <a:srgbClr val="EE466E"/>
              </a:buClr>
              <a:buFont typeface="Arial"/>
              <a:buChar char="-"/>
              <a:tabLst>
                <a:tab pos="248920" algn="l"/>
              </a:tabLst>
            </a:pP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5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</a:t>
            </a:r>
            <a:r>
              <a:rPr sz="1600" spc="-13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2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)</a:t>
            </a:r>
            <a:r>
              <a:rPr sz="1600" spc="-18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70" dirty="0">
                <a:solidFill>
                  <a:srgbClr val="2B3152"/>
                </a:solidFill>
                <a:latin typeface="Trebuchet MS"/>
                <a:cs typeface="Trebuchet MS"/>
              </a:rPr>
              <a:t>v</a:t>
            </a:r>
            <a:r>
              <a:rPr sz="1600" spc="35" dirty="0">
                <a:solidFill>
                  <a:srgbClr val="2B3152"/>
                </a:solidFill>
                <a:latin typeface="Trebuchet MS"/>
                <a:cs typeface="Trebuchet MS"/>
              </a:rPr>
              <a:t>o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d</a:t>
            </a:r>
            <a:endParaRPr sz="1600">
              <a:latin typeface="Trebuchet MS"/>
              <a:cs typeface="Trebuchet MS"/>
            </a:endParaRPr>
          </a:p>
          <a:p>
            <a:pPr marL="140335">
              <a:lnSpc>
                <a:spcPct val="100000"/>
              </a:lnSpc>
              <a:spcBef>
                <a:spcPts val="5"/>
              </a:spcBef>
            </a:pPr>
            <a:r>
              <a:rPr sz="1600" b="1" spc="-40" dirty="0">
                <a:solidFill>
                  <a:srgbClr val="FFC000"/>
                </a:solidFill>
                <a:latin typeface="Arial"/>
                <a:cs typeface="Arial"/>
              </a:rPr>
              <a:t>#</a:t>
            </a:r>
            <a:r>
              <a:rPr sz="1600" b="1" spc="-1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2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10" dirty="0">
                <a:solidFill>
                  <a:srgbClr val="2B3152"/>
                </a:solidFill>
                <a:latin typeface="Trebuchet MS"/>
                <a:cs typeface="Trebuchet MS"/>
              </a:rPr>
              <a:t>M</a:t>
            </a:r>
            <a:r>
              <a:rPr sz="1600" spc="-95" dirty="0">
                <a:solidFill>
                  <a:srgbClr val="2B3152"/>
                </a:solidFill>
                <a:latin typeface="Trebuchet MS"/>
                <a:cs typeface="Trebuchet MS"/>
              </a:rPr>
              <a:t>e</a:t>
            </a:r>
            <a:r>
              <a:rPr sz="1600" spc="-8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30" dirty="0">
                <a:solidFill>
                  <a:srgbClr val="2B3152"/>
                </a:solidFill>
                <a:latin typeface="Trebuchet MS"/>
                <a:cs typeface="Trebuchet MS"/>
              </a:rPr>
              <a:t>k</a:t>
            </a:r>
            <a:r>
              <a:rPr sz="1600" spc="-105" dirty="0">
                <a:solidFill>
                  <a:srgbClr val="2B3152"/>
                </a:solidFill>
                <a:latin typeface="Trebuchet MS"/>
                <a:cs typeface="Trebuchet MS"/>
              </a:rPr>
              <a:t>()</a:t>
            </a:r>
            <a:r>
              <a:rPr sz="1600" spc="-19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:</a:t>
            </a:r>
            <a:r>
              <a:rPr sz="1600" spc="-160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10" dirty="0">
                <a:solidFill>
                  <a:srgbClr val="2B3152"/>
                </a:solidFill>
                <a:latin typeface="Trebuchet MS"/>
                <a:cs typeface="Trebuchet MS"/>
              </a:rPr>
              <a:t>s</a:t>
            </a:r>
            <a:r>
              <a:rPr sz="1600" spc="-85" dirty="0">
                <a:solidFill>
                  <a:srgbClr val="2B3152"/>
                </a:solidFill>
                <a:latin typeface="Trebuchet MS"/>
                <a:cs typeface="Trebuchet MS"/>
              </a:rPr>
              <a:t>t</a:t>
            </a:r>
            <a:r>
              <a:rPr sz="1600" spc="-90" dirty="0">
                <a:solidFill>
                  <a:srgbClr val="2B3152"/>
                </a:solidFill>
                <a:latin typeface="Trebuchet MS"/>
                <a:cs typeface="Trebuchet MS"/>
              </a:rPr>
              <a:t>r</a:t>
            </a:r>
            <a:r>
              <a:rPr sz="1600" spc="-100" dirty="0">
                <a:solidFill>
                  <a:srgbClr val="2B3152"/>
                </a:solidFill>
                <a:latin typeface="Trebuchet MS"/>
                <a:cs typeface="Trebuchet MS"/>
              </a:rPr>
              <a:t>i</a:t>
            </a:r>
            <a:r>
              <a:rPr sz="1600" spc="20" dirty="0">
                <a:solidFill>
                  <a:srgbClr val="2B3152"/>
                </a:solidFill>
                <a:latin typeface="Trebuchet MS"/>
                <a:cs typeface="Trebuchet MS"/>
              </a:rPr>
              <a:t>n</a:t>
            </a:r>
            <a:r>
              <a:rPr sz="1600" spc="5" dirty="0">
                <a:solidFill>
                  <a:srgbClr val="2B3152"/>
                </a:solidFill>
                <a:latin typeface="Trebuchet MS"/>
                <a:cs typeface="Trebuchet MS"/>
              </a:rPr>
              <a:t>g</a:t>
            </a:r>
            <a:endParaRPr sz="1600">
              <a:latin typeface="Trebuchet MS"/>
              <a:cs typeface="Trebuchet MS"/>
            </a:endParaRPr>
          </a:p>
          <a:p>
            <a:pPr marL="303530">
              <a:lnSpc>
                <a:spcPct val="100000"/>
              </a:lnSpc>
              <a:spcBef>
                <a:spcPts val="5"/>
              </a:spcBef>
            </a:pP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r>
              <a:rPr sz="1600" spc="-155" dirty="0">
                <a:solidFill>
                  <a:srgbClr val="2B3152"/>
                </a:solidFill>
                <a:latin typeface="Trebuchet MS"/>
                <a:cs typeface="Trebuchet MS"/>
              </a:rPr>
              <a:t> </a:t>
            </a:r>
            <a:r>
              <a:rPr sz="1600" spc="-195" dirty="0">
                <a:solidFill>
                  <a:srgbClr val="2B3152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2226</Words>
  <Application>Microsoft Macintosh PowerPoint</Application>
  <PresentationFormat>Layar Lebar</PresentationFormat>
  <Paragraphs>479</Paragraphs>
  <Slides>29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29</vt:i4>
      </vt:variant>
    </vt:vector>
  </HeadingPairs>
  <TitlesOfParts>
    <vt:vector size="36" baseType="lpstr">
      <vt:lpstr>Arial</vt:lpstr>
      <vt:lpstr>Calibri</vt:lpstr>
      <vt:lpstr>Tahoma</vt:lpstr>
      <vt:lpstr>Times New Roman</vt:lpstr>
      <vt:lpstr>Trebuchet MS</vt:lpstr>
      <vt:lpstr>Wingdings</vt:lpstr>
      <vt:lpstr>Office Theme</vt:lpstr>
      <vt:lpstr>Analisis dan Perancangan Sistem</vt:lpstr>
      <vt:lpstr>Yang dibahas kali ini ?</vt:lpstr>
      <vt:lpstr>Apa itu Class Diagram ?</vt:lpstr>
      <vt:lpstr>Kegunaan Class Diagram ?</vt:lpstr>
      <vt:lpstr>Notasi Class Diagram ?</vt:lpstr>
      <vt:lpstr>Notasi Class Diagram ?</vt:lpstr>
      <vt:lpstr>Class ?</vt:lpstr>
      <vt:lpstr>Class ?</vt:lpstr>
      <vt:lpstr>Interface ?</vt:lpstr>
      <vt:lpstr>Interface ?</vt:lpstr>
      <vt:lpstr>Package ?</vt:lpstr>
      <vt:lpstr>Package ?</vt:lpstr>
      <vt:lpstr>Hubungan : Association ?</vt:lpstr>
      <vt:lpstr>Hubungan : Direct Association ?</vt:lpstr>
      <vt:lpstr>Hubungan : Direct Association ?</vt:lpstr>
      <vt:lpstr>Hubungan : Inheritance ?</vt:lpstr>
      <vt:lpstr>Hubungan : Interface Realization ?</vt:lpstr>
      <vt:lpstr>Hubungan : Dependency ?</vt:lpstr>
      <vt:lpstr>Hubungan : Aggregation ?</vt:lpstr>
      <vt:lpstr>Hubungan : Composition ?</vt:lpstr>
      <vt:lpstr>Hasil analisa masing-masing orang bisa berbeda. Tergantung dari masalah dan permintaan.</vt:lpstr>
      <vt:lpstr>Presentasi PowerPoint</vt:lpstr>
      <vt:lpstr>Tools ?</vt:lpstr>
      <vt:lpstr>Presentasi PowerPoint</vt:lpstr>
      <vt:lpstr>Let’s Practice…</vt:lpstr>
      <vt:lpstr>Presentasi PowerPoint</vt:lpstr>
      <vt:lpstr>Finish</vt:lpstr>
      <vt:lpstr>Thank you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Yunus Febriansyah</dc:creator>
  <cp:lastModifiedBy>Arny Lattu</cp:lastModifiedBy>
  <cp:revision>1</cp:revision>
  <dcterms:created xsi:type="dcterms:W3CDTF">2024-12-07T13:45:15Z</dcterms:created>
  <dcterms:modified xsi:type="dcterms:W3CDTF">2024-12-07T13:48:18Z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2024-12-07T00:00:00Z</vt:filetime>
  </property>
</Properties>
</file>